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.jpg"/>
  <Default Extension="png" ContentType="image/png"/>
  <Default Extension="rels" ContentType="application/vnd.openxmlformats-package.relationship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5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5"/>
  </p:notesMasterIdLst>
  <p:handoutMasterIdLst>
    <p:handoutMasterId r:id="rId51"/>
  </p:handoutMasterIdLst>
  <p:sldIdLst>
    <p:sldId id="327" r:id="rId3"/>
    <p:sldId id="330" r:id="rId4"/>
    <p:sldId id="331" r:id="rId6"/>
    <p:sldId id="332" r:id="rId7"/>
    <p:sldId id="298" r:id="rId8"/>
    <p:sldId id="262" r:id="rId9"/>
    <p:sldId id="263" r:id="rId10"/>
    <p:sldId id="299" r:id="rId11"/>
    <p:sldId id="302" r:id="rId12"/>
    <p:sldId id="264" r:id="rId13"/>
    <p:sldId id="266" r:id="rId14"/>
    <p:sldId id="265" r:id="rId15"/>
    <p:sldId id="276" r:id="rId16"/>
    <p:sldId id="303" r:id="rId17"/>
    <p:sldId id="293" r:id="rId18"/>
    <p:sldId id="277" r:id="rId19"/>
    <p:sldId id="284" r:id="rId20"/>
    <p:sldId id="269" r:id="rId21"/>
    <p:sldId id="304" r:id="rId22"/>
    <p:sldId id="305" r:id="rId23"/>
    <p:sldId id="307" r:id="rId24"/>
    <p:sldId id="306" r:id="rId25"/>
    <p:sldId id="308" r:id="rId26"/>
    <p:sldId id="270" r:id="rId27"/>
    <p:sldId id="309" r:id="rId28"/>
    <p:sldId id="310" r:id="rId29"/>
    <p:sldId id="311" r:id="rId30"/>
    <p:sldId id="312" r:id="rId31"/>
    <p:sldId id="314" r:id="rId32"/>
    <p:sldId id="313" r:id="rId33"/>
    <p:sldId id="315" r:id="rId34"/>
    <p:sldId id="316" r:id="rId35"/>
    <p:sldId id="317" r:id="rId36"/>
    <p:sldId id="294" r:id="rId37"/>
    <p:sldId id="296" r:id="rId38"/>
    <p:sldId id="318" r:id="rId39"/>
    <p:sldId id="319" r:id="rId40"/>
    <p:sldId id="321" r:id="rId41"/>
    <p:sldId id="322" r:id="rId42"/>
    <p:sldId id="323" r:id="rId43"/>
    <p:sldId id="324" r:id="rId44"/>
    <p:sldId id="288" r:id="rId45"/>
    <p:sldId id="289" r:id="rId46"/>
    <p:sldId id="320" r:id="rId47"/>
    <p:sldId id="274" r:id="rId48"/>
    <p:sldId id="275" r:id="rId49"/>
    <p:sldId id="329" r:id="rId50"/>
  </p:sldIdLst>
  <p:sldSz cx="12192000" cy="6858000"/>
  <p:notesSz cx="6858000" cy="1857375"/>
  <p:custDataLst>
    <p:tags r:id="rId61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5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/>
  <p:cmAuthor id="3" name="Ramesh Sannareddy" initials="RS" lastIdx="7" clrIdx="2"/>
  <p:cmAuthor id="4" name="UPKAR LIDDER" initials="UL" lastIdx="2" clrIdx="3"/>
  <p:cmAuthor id="5" name="Leon Katsnelson" initials="LK" lastIdx="21" clrIdx="4"/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 showGuides="1">
      <p:cViewPr varScale="1">
        <p:scale>
          <a:sx n="117" d="100"/>
          <a:sy n="117" d="100"/>
        </p:scale>
        <p:origin x="184" y="408"/>
      </p:cViewPr>
      <p:guideLst>
        <p:guide orient="horz" pos="2160"/>
        <p:guide pos="385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1" Type="http://schemas.openxmlformats.org/officeDocument/2006/relationships/tags" Target="tags/tag5.xml"/><Relationship Id="rId60" Type="http://schemas.openxmlformats.org/officeDocument/2006/relationships/customXml" Target="../customXml/item4.xml"/><Relationship Id="rId6" Type="http://schemas.openxmlformats.org/officeDocument/2006/relationships/slide" Target="slides/slide3.xml"/><Relationship Id="rId59" Type="http://schemas.openxmlformats.org/officeDocument/2006/relationships/customXml" Target="../customXml/item3.xml"/><Relationship Id="rId58" Type="http://schemas.openxmlformats.org/officeDocument/2006/relationships/customXml" Target="../customXml/item2.xml"/><Relationship Id="rId57" Type="http://schemas.openxmlformats.org/officeDocument/2006/relationships/customXml" Target="../customXml/item1.xml"/><Relationship Id="rId56" Type="http://schemas.openxmlformats.org/officeDocument/2006/relationships/customXmlProps" Target="../customXml/itemProps1.xml"/><Relationship Id="rId55" Type="http://schemas.openxmlformats.org/officeDocument/2006/relationships/commentAuthors" Target="commentAuthors.xml"/><Relationship Id="rId54" Type="http://schemas.openxmlformats.org/officeDocument/2006/relationships/tableStyles" Target="tableStyles.xml"/><Relationship Id="rId53" Type="http://schemas.openxmlformats.org/officeDocument/2006/relationships/viewProps" Target="viewProps.xml"/><Relationship Id="rId52" Type="http://schemas.openxmlformats.org/officeDocument/2006/relationships/presProps" Target="presProps.xml"/><Relationship Id="rId51" Type="http://schemas.openxmlformats.org/officeDocument/2006/relationships/handoutMaster" Target="handoutMasters/handoutMaster1.xml"/><Relationship Id="rId50" Type="http://schemas.openxmlformats.org/officeDocument/2006/relationships/slide" Target="slides/slide47.xml"/><Relationship Id="rId5" Type="http://schemas.openxmlformats.org/officeDocument/2006/relationships/notesMaster" Target="notesMasters/notesMaster1.xml"/><Relationship Id="rId49" Type="http://schemas.openxmlformats.org/officeDocument/2006/relationships/slide" Target="slides/slide46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jpe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jpe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0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888546" y="4568734"/>
            <a:ext cx="2514600" cy="6451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</a:t>
            </a:r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xuzihan&gt;</a:t>
            </a:r>
            <a:endParaRPr lang="en-US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&lt;2024.8.16&gt;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/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7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10" name="Content Placeholder 2"/>
          <p:cNvSpPr txBox="1"/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  <a:r>
              <a:rPr lang="zh-CN" alt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：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10" name="Content Placeholder 2"/>
          <p:cNvSpPr txBox="1"/>
          <p:nvPr/>
        </p:nvSpPr>
        <p:spPr>
          <a:xfrm>
            <a:off x="958850" y="1467485"/>
            <a:ext cx="10327640" cy="496062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  <a:r>
              <a:rPr lang="zh-CN" alt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：首先，我们收集了大量与太空任务相关的数据，包括卫星观测数据、地面站数据和航天器数据等。然后，我们使用数据挖掘技术对这些数据进行分析，以发现潜在的模式和关联。接下来，我们利用机器学习算法对数据进行建模和预测，以提高太空任务的决策准确性。最后，我们应用人工智能技术，如自然语言处理和计算机视觉，来自动化太空任务的操作和维护。</a:t>
            </a:r>
            <a:endParaRPr lang="zh-CN" alt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  <a:r>
              <a:rPr lang="zh-CN" alt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：通过应用数据科学方法，我们取得了一些令人鼓舞的结果。首先，我们成功地从大量数据中发现了一些有用的模式和关联，这有助于我们更好地理解太空环境的变化和影响因素。其次，我们的机器学习模型在预测太空任务的成功概率方面表现出色，提高了决策的准确性。此外，我们还成功地将人工智能技术应用于太空任务的操作和维护，提高了效率和可靠性。</a:t>
            </a:r>
            <a:endParaRPr lang="zh-CN" alt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19" name="Title 1"/>
          <p:cNvSpPr txBox="1"/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/>
          <p:cNvSpPr txBox="1"/>
          <p:nvPr/>
        </p:nvSpPr>
        <p:spPr>
          <a:xfrm>
            <a:off x="958850" y="1576070"/>
            <a:ext cx="10400030" cy="4495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  <a:r>
              <a:rPr lang="zh-CN" alt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：你将扮演为一家新的火箭 公司工作的数据科学家。 Space Y 想与亿万富翁实业家艾伦·马斯克创立的 SpaceX 竞争。 你的工作是确定每次发布的价格。 为此，您将收集有关 Space X 的信息并为 您的团队创建仪表板。 您还将确定 SpaceX 是否会重复使用第一阶段。与@@ 其使用火箭科学来确定第一级能否成功着陆，不如 训练机器学习模型并使用公共信息来预测 SpaceX 是否 会重复使用第一级。</a:t>
            </a:r>
            <a:endParaRPr lang="zh-CN" alt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spcBef>
                <a:spcPts val="1400"/>
              </a:spcBef>
            </a:pPr>
            <a:endParaRPr lang="zh-CN" alt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spcBef>
                <a:spcPts val="1400"/>
              </a:spcBef>
              <a:buNone/>
            </a:pPr>
            <a:endParaRPr lang="zh-CN" alt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  <a:r>
              <a:rPr lang="zh-CN" alt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：数据科学技术如何帮助节约成本、时间和资源，在太空竞赛中取得优势？</a:t>
            </a:r>
            <a:endParaRPr lang="zh-CN" alt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3"/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3"/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1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7" name="Content Placeholder 2"/>
          <p:cNvSpPr txBox="1"/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 sz="8800" dirty="0">
              <a:solidFill>
                <a:srgbClr val="0B49CB"/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683016" y="13811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航天器和卫星装备有各种传感器，如温度传感器、压力传感器、光谱仪、雷达和相机等，这些设备可以收集关于太空环境、行星地表、大气以及其他重要参数的数据。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ECB019B1-382A-4266-B25C-5B523AA43C14-1" descr="C:/Users/USER/AppData/Local/Temp/wpp.jkHxdYwpp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555" y="3429635"/>
            <a:ext cx="11557635" cy="364236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 panose="020F0502020204030204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  <a:p>
            <a:endParaRPr lang="en-US"/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/>
          <p:cNvSpPr txBox="1"/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/>
          <p:cNvSpPr txBox="1"/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 panose="020F0502020204030204"/>
            </a:endParaRPr>
          </a:p>
        </p:txBody>
      </p:sp>
    </p:spTree>
  </p:cSld>
  <p:clrMapOvr>
    <a:masterClrMapping/>
  </p:clrMapOvr>
</p:sld>
</file>

<file path=ppt/tags/tag5.xml><?xml version="1.0" encoding="utf-8"?>
<p:tagLst xmlns:p="http://schemas.openxmlformats.org/presentationml/2006/main">
  <p:tag name="commondata" val="eyJoZGlkIjoiNGY3YTQ0YmYxYTEzMTY3YzJjYTA5ZmY5MWUwNmI0ZjcifQ=="/>
</p:tagLst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s:customData xmlns="http://www.wps.cn/officeDocument/2013/wpsCustomData" xmlns:s="http://www.wps.cn/officeDocument/2013/wpsCustomData">
  <extobjs>
    <extobj name="ECB019B1-382A-4266-B25C-5B523AA43C14-1">
      <extobjdata type="ECB019B1-382A-4266-B25C-5B523AA43C14" data="ewoJIkZpbGVJZCIgOiAiMzIxOTI2MjMzOTM5IiwKCSJHcm91cElkIiA6ICI5Nzc0MjI3MSIsCgkiSW1hZ2UiIDogImlWQk9SdzBLR2dvQUFBQU5TVWhFVWdBQUJSd0FBQUg4Q0FZQUFBQ3phV1BnQUFBQUFYTlNSMElBcnM0YzZRQUFJQUJKUkVGVWVKenMzWGVjWEZkOS8vL1htWmx0MnBXMDZxdGViRm5OY2dWYnRnV3V1R0NNSFlPTklRbHg0VWNvQVp5RUJFTHlBd0hKRjVJUVlramdtd1FNTm1Cc0xBY2JNTWE5eWtYdWtxeGlxMWk5bDVXMGRYWm16dmVQTy9MdXp0eVpiWFB2M0h2bi9YdzhoSmQ3Wm5iUHp1eG4zdmVlZSs4NUlD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FhDbExzRFVXU3RiUUQrRHZnd2NFS1p1eE1WRzREZkF2OWdqR2t2ZDJmRVc2b2hUNmlHS29TMXRoNzRDcXFmVWxMOWlMTEpHNnF0Q3FEYThZUnFwd0pwSDg4VHFpVVBhY0N4eEt5MWNlQXZnU1ZBZlptN0V6V2R3TjhEM3pmR2RKVzdNK0lOMVpDblZFTVJsNjJmVHdML2l1cW4xRlEvRlV6WjVDblZWb1NwZGp5bDJxa2cyc2Z6bEdySkk3RnlkeUNDR29HUG9ROEJMOVFBZnd3MGxic2o0aW5Wa0hkVVE5SFhDUHdacWg4dnFINHFtN0xKTzZxdGFGUHRlRWUxVTFtMGorY2QxWkpITk9CWWVxY0NwNVM3RXhGMkN2Q3VjbmRDUEtVYThwWnFLTnBPQmM0b2R5Y2lUUFZUdVpSTjNsSnRSWmRxeDF1cW5jcWhmVHh2cVpZOG9GdXFTOGhhR3dPV0FXZVZ1eThSOXhLd3lCaVRLWGRIcExSVVE3NVJEVVdRNnNjM3FwOEtvOXJ5aldvcllsUTd2bEh0Ukp4cXlUZXFwUkxURlk2bGRSNDY2K0NIMDRDTHl0MEo4WVJxeUIrcW9XaFMvZmhEOVZONVZGditVRzFGajJySEg2cWQ2Rk10K1VPMVZHSzZ3ckZFc3BPNDNndGNrZHUydlRuRGtrZVQvbmNxQXI1NllSWFRSc1hkbXA0RUxqTEdwSDN1a25pa1dBMXhZRDM4NzBkOTcxTWtYUDBMR0R2WHJVVTFGQ0hLSUc4b2cwVFo1QkZsVStRcGw3eWhYS284eWlHUEtJZDhvU3NjUytmZE9DUGl2YVF6bGdmZlNwV2hPOUh3dTdWcDBobnIxclFRemJFUU5hNDFSQ1lOSzM3bWYyK2k0dFVmTzY5aFB0VlF0SnlFUy8xa2xFRkRvZ3dTbEUzZVVEWlZBaDBiZVVDNVZKRmM5L0dVUTBPa0hQS0ZCaHhMd0ZwcmNDNjluWkRidHZPSVpmMSsxMUNRZnRod0lNUE9JNjZ2WHlQd3Z1eDhGaEp5eFdxSVF4dGg5K3UrOXlreWRxK0FRNXZjV2xSREVaR3RuL2ZpVWo5N1dwUkJRNkVNcW16S0pnOHBteUpOeDBiZVVTNVZsbUw3ZUJ6ZXFod2FDdVdRTC9RaWxrWWpjQ21RNkxuUldzdnEzV21hMnhXcWc5V2FoTlY3TWxpYjl4ckdnVXR3Ky9DVk1IS3RJYXlGYmM5RDI3NnlkQ29TT2cvRDl1ZkI1czE5ckJxS2prYmdnN2hrMEp2N01zcWdJVkFHVlR4bGsxZVVUVkduWXlPUEtKY3FqdXMrSHRiQ3psZVVRME9oSFBLRkJoeEw0elNjMndaNmFlK0NOL1pZMHNyVVFjdFllR05QaGlPZHJzMW5vTWx6bzhLMWhraTJPRUdRMGEwM2cyWXp6b0Z4K3lHM1Z0VlFOSndHbkpPN3NiMExWdXpLS0lPR1FCbFU4WlJOWGxFMlJaMk9qVHlpWEtvNHJ2dDRKRnRnNnpQS29hRlFEdmxDQTQ2bDhkZEFkZTdHdlMyV0RRZTBvdnBRYmRpZllkY1IxOWV4R3ZpTXo5MFJiN2pXRUVlMndlNlYvdmNtYW5hdmdPYTMzVnBVUTlIdzEwQk43c2E5TFpaMWU1VkJRNlVNcW1qS0ppOHBtNkpNeDBZZVVpNVZGTmQ5UEk1c2c1MHYrZCticUZFT2VVNERqa05rclQwUnVNeGxPNDl1U0pOU3BnNVpLZ05QYlVxNzNUb0FjTEcxZHI3ZmZaTFNLVlJEV0F1cjdvS01WakVjc2t3UzF2eXY4NXJtVXcyRldGOFoxS1VNR2pKbFVHVlNOdmxBMlJSSk9qYnlubktwTXZTWlEybmwwSkFwaHp5bkFjY2h5QzVSLzdkdWJidU9XRjdlcnBYVVMrVzFuUmwydUUrUURQQU5UZW9hVHNWcWlFTnZ3OXVQK3R1aEtOdjhsTFBJZ1R2VlVBaGwzek5sa0ErVVFaVkYyZVFqWlZPa0tKZjhvMXlLdG1LMXBCd3FNZVdRcC9UaURjMThZTEZidzJNYlV6cURWMEtwRER6eVZzRTVLaGJqdkJjU1BnVnJpTlcvMHBtN1Vzb2tZZVVkaFZwVlErRjBBc29nWHlpREtvNnl5Uy9LcHFoUkx2bEV1UlI1Qld0Sk9WUml5aUZQYWNCeGtMSkwxRjhDVE01dDI5dGlXYk5Ic3lHWDJxcmRHZmEzdXU2cGpBRXV6YjRuRWhMRmFvZ2oyMkg3Qzc3M0tmSzJQUWRIZDdxMXFJWkNKdnRlbll0TC9SeG9Vd1o1UVJsVUdaUk5aYUJzaW9SaXVhUmpJMjhvbDZLcFdDM1JzbHM1NUFYbGtHYzA0RGg0STRCTHlaa1EyVnJMcXQxcG10c1ZxcVhXMmdVcmQyWEk1TSt4a01BNU9Cam5mNjlrQ0Z4ckNHdGg2N1BRdHI4c25ZcTB6aU93ZFptektsdHZxcUh3R1FGY2dVc0dyZHVyRFBLQ01xaGlLSnY4cG15S2lvSzVwR01qYnlpWElzdTFsckFXZHJ5a0hQS0Njc2d6R25BY3ZGbkEyYmtiTzFPd1prOUdFL1Y3SUoyQjFYc3l0TGxmUVg0T01OdmZIc2tRdWRZUVhXM09tYnQwcC84OWlycE1GMng3M2duVmZLcWhjSmtGbkorN3NUUGxYUEdnRENvOVpWREZVRGI1VGRrVUZRVnpTY2RHM2xBdVJaWnJMZEhWQnR1ZVZRNTVRVG5rR1EwNER0N05RRjN1eGtQdGxuVjdsYWhlV2JjM3d6NzNXd2ZxZ00vNjNCMFpHdGNhb20wZjdIekYvOTVVaXAydndKRWRiaTJxb1hDNUdSaVd1L0ZRdStXTjNjb2dyeWlES29LeXFSeVVUVkZRTUpkMGJPUWQ1VklrdWRZU2JmdWNRVEh4aG5MSUV4cHdIQVJyN1Z6Z0dyZTJ4emFtNmRRQ2JKN3BUTU5UbXdydXRQeVJ0WGFlbi8yUndTbFdRN3h4RjZUYS9PMVFKVW0xd2RwZkYycFZEWVZBWHhuVVVYQU9lUmtxWlZDMEtadktTTmtVYWpvMktoL2xVclQwbVVOZHJmNTJxSklvaHp5aEFjZkIrUnd1Wjc4UGQyUjRick1TMVdzdmJrdlQzTzRhckxYQUYzM3VqZ3lPYXczUmRnRGV1dC8vM2xTYWpROFZtdjlGTlJRT3lxQXlVZ1pGbXJLcG5KUk5ZYVpjS2lQbFVxUW9oOHBKT1ZSeUduQWNJR3Z0VE9CaWwrMDhzU0ZOVXBucXVXUWFIbG1meHVaUGtBeHdtYlYydXQ5OWt2NHJWRU5ZQzZ2dmhsU0gvNTJxTktrT1dIbUg4NXJuVXcwRm1MVjJLc3Fnc2xJR1JaT3lLUUNVVGFHa1hDby81VkkwRktvbDVaQ1BsRU1scHdISEFjZ3VoMzRaTUNtMzdWQTd2THhEODVQNDVhVnRhUTYxdXphTkJpN1gwdlhCVkt5R2FOMERteDd6dlU4VmE5TWowTHJYclVVMUZGRFo5K1I4WE9ybmNJY3l5RS9Lb0doUk5nV0lzaWxVaXVXU2pvMzhwVndLdDJLMVJOdCs1WkNmbEVNbHBRSEhnYW5IV1JZOTd6TG4xWHZTSEd4ekhRa1hEeHpwaERWN1hFK1pWdU9jR1JybGI0K2tud3JXRU50ZWdOYmR2bmVvWXJVZmhCM0wzVnBVUThGVmp6TW9rbGMvYiszUEtJTjhwQXlLSEdWVFVDaWJ3cVpnTHVuWXlGL0twZEFyV0V2c2VrMDU1Q2ZsVUVscHdIRmdKdUdjZWVnMXF0MlpzcXpabTlFdEF6NUtaV0ROM2d6dFhYazdNZ2E0QUpqaGY2K2tIMXhyaUZRSDdIeFJ0d3I0S1oyRTdjc2gyWkxib2hvS3JrazRPNlA1R2JSSEdlUW5aVkRrS0p1Q1F0a1VOb1Z6U2NkR3ZsSXVoWjVyTFpIcWNBYS9sRVArVVE2VmxBWWNCK2J6d1BEY2pjM3RsclY3ZE11QTM5YnV6YkMzeGZYTTZYRGd6MzN1anZTUGF3M1JzZ2Qydk9oL2J5cmRqaGZoeUhhM0Z0VlFNSDBlR0ptN3NibmRzbktYanVyOHBneUtGR1ZUa0NpYndxUmdMdW5ZeUgvS3BWQnpyU1ZhOXNEV1ovenZUYVZURHBXTUJoejd5Vm83SHZnenQ3Ym50NlJwU2ZyY0llRm9wek5mU1FFZnM5WTIrZGtmS2E1WURiSCtBZWhvOXJkREFoMkhZT1BEaFZwVlF3SFNWd1lkNmZTNVE2SU1pZ2hsVXdBcG0wSkJ4MGJCbzF3S3B6NXpxUDJndngwUzVWQUphY0N4L3o0RE5PUnU3T2pLOE9nR1hWbFNMazl0U3RQZTVYb0d0UUg0Z3MvZGtlSmNhNGhrSzd4eGwvKzlFY2ZhZTUzM0lKOXFLRmlVUVFHa0RJb0VaVk1RS1p2Q1FMa1VRTXFsVUZJT0JaRnlxQ1EwNE5nUDF0b3B3RFZ1YlU5c3l0Q1I4cmxEOG83MkZEeTZ2dUF0RzlkWmF5ZjcyUjl4VjZ5R1dITVBkTGwrbUlzZmtrZmhqVHNMdGFxR0FpQjdGbFVaRkVES29IQlROZ1dZc2luUWxFdkJwVndLbDJLMXBCd3FNK1ZRU1dqQXNYOHVBcWJsYmp6YWFYbHhxODdnbGR2elc5TzBKbDNuSzJrQzN1ZHpkOFNkYXczUlh2UnlkZkhMVzcrSHppTnVMYXFoWUZpTVMvMjBLSU1DUVJrVWFzcW1JRk0yQlpseUtjQ1VTNkhpV2t0MEhGWU9CWUZ5YU1nMDROZ0hhMjBkenZMbkRUbmJXYmMzdy80MjF3OXo4VkZ6dTJYdDNnelc1cjBYdGNCRjF0cjhpZURGTjRWcUNHdGg1OHR3ZEVkWitpVTl0TzF6SmtkV0RRVk90bjR1d1NXRE5oMVVCZ1dCTWlpY2xFMGhvR3dLSk9WUzhDbVh3cUZRTFdFdDdGbWxIQW9DNWRDUWFjQ3hiNU9CQzNNM3BqTHd4dTQwN1YxbDZKSDBra3pEcXQxcE90MVBxRjRFSE9kdmp5U0hhdzJSVHNLMjV5RFo0bitQcExkVUIyeDlGbEx0YnEycW9mS2FESHdnZDZPVFFSbGxVQUFvZzBKTDJSUjB5cWFnVWk0Rm5ISXBORnhyU1RrVUlNcWhJZE9BWTkvK0JCaVh1N0dsMDdKcWQ4SDVNY1JucTNkbmFIWS9vem9lK0lqUDNaSGVYR3VJanNOT21Fb3diSDhCV3ZlNXRhaUd5dXRQZ0FtNUcxczZMYS91MEcxclFhRU1DaVZsVXhnb200Skl1UlFDeXFWUWNLMGxPZzdENWlmOTc0MjRVdzROaVFZY2k3RFcxZ00zQXlhMzdaVWRHWTUwK3Q4bmNkZmNBYS92Y2gwQU5zQW5zKytsK0t4WURiSDVNV2cvNEh1ZnBJQzJmWVYyYmxSRFpkSlhCalYzK044bmNhY01DaGRsVTRnb213SkZ1UlFleXFWZzZ6T0gydmI2M2ljcFFEazBKQnB3TE83VHdNamNqZTFkbGtmV2EvbTFvSGw4UTRxT0x0Y3plYVBSMHZYbDRscERKRnRnNVIzKzkwYUtXN01Va3E2cjRhbUd5a01aRkNMS29GQlJOb1dKc2lsSWxFc2hvbHdLTk9WUW1DaUhCazBEamdWWWF4dUI2OXphWHQ2ZTVrQ2J6eDJTUGgxc2h4Y0tyNHozWjluM1ZIeFNySWJZOUNpMDdQYTNROUszbHQydzRRK0ZXbFZEUHJMV2prQVpGQ3JLb0hCUU5vV1FzaWtRbEV2aG8xd0twbUsxcEJ3S0tPWFFvR25Bc2JDTGdGbTVHenRUbHFjMmFYNlNvSHAwZllwa3l2Vk0zaVRjSm9jWEw3bldFS2tPV0h1di83MlIvbGwxbC9NZTVWTU4rV3N4THZXVFRDdURna3daRkFyS3BqQlNOZ1dCY2ltRWxFdUI1RnBMcERxVlEwR21IQm9VRFRpNnNOYldBcGNCZVNQVmEvWm0yTmZxK3FFdEFYQ293M21QWE5RRGwybU9CWDhVcXlHMkw0Y2oyM3p2ay9SVDZ4N25QY3FuR3ZKSnRuNHV4YVYrMXU5WEJnV1pNaWpZbEUwaHBtd3FLK1ZTZUNtWGdxVllMYkg3TmVWUWtDbUhCa1VEanU1RzRleVE5cHJFTlpXMnJObVRvVFZabms1SjN6cFRzR1pQaG1RNmI4ZkhBSmZnbklFUTc3bldFT2t1WjZXdnpxTmw2WlQwUTZvZGRpeDNPNE9uR3ZMUEtPQXFYREpvN1Y1bFVKQXBnd0pQMlJSV3lxWnlVeTZGbEhJcGNGeHJpWFFYN0hoSk9SUmt5cUZCMFlDanV3OEJFM00zdGlTZEQyd0p0alY3TXpTM3U1NXBuUUpjNlhOM0twVnJEZEhaN0h4UW96UGhnYlo5T2JUdWQydFJEZm5qUThEVTNJMHRTVmk1VXhrVWRNcWdRRk0yaFpteXFaeVVTeUdtWEFvVTExcWlzeG0yUG9OeUtPQ1VRd09tQWNjYzJVdGgvOHF0YmRYdU5IdGE5Q0VRZEx1UFdsYnZMcmp6ODFscmJZT2YvYWsweFdxSXJjL0I0YTMrZGtnRzd2QVcyUDU4b1ZiVmtJZjZ5cUNkUjVWQlFhY01DaVpsVXdRb204cEN1UlIreXFWZzZET0hEbTN5dDBNeWNNcWhBZE9BWTc1cmdSbTVHek1aeXgvV3BjclFIUm1NaDllbnlGalhIYURwd0VkOTdrNmxjYTBoTW1sNC9YYi9leU9EcytvT3NLNDdwNm9oYnltRElrQVpGRWpLcGloUU5wV0RjaWtDbEV1Qm9CeUtBdVhRZ0dqQXNZZnNKSzUvVHU2Y0NzRHJ1ekxzYmZXL1R6STQrMXJoMVIydUh3UUcrRnoydlpZU0sxWkRiSGthanVnS2t0QTRzaDNlZnR5dFJUWGtFV3R0RGNxZ1NGQUdCWXV5S1VLVVRiNVNMa1dIY3FtOGl0V1NjaWhrbEVNRG9nSEgzaTRHanMvZDJKbXlQTEV4WFlidXlGQTg4bGJLYllKa2NNNCthT2w2YjdqV0VGM3RzR2FwLzcyUm9WbjFTMGgxdXJXb2hyenhIbHpxSjZrTUNpVmxVS0FvbTZKRTJlUW41VktFS0pmS3lyV1dTSFVvaDhKSU9kUnZpWEozSUNpc3RWWEErM0JXanVwbDA0RU1PdzZIWjBMazZqaGNORHZCdTZiRWFScHVzTURCTnN1S25Xa2VmaXZGRWRmYUtPeGRVK0o4YWxFVnoyMUo4NU9YdWp6cHN4ZDJIclZzT3BCaDd2aDRibE1EY0xHMTlqRmpUTjR5VXpJNHhXcUl2YXZnNEFiZit6Um9FMDZDaFIrRHBsT2d0aEU2RDhPK3RiRHVQdGo4WlBIbjFveUUrUitHNll1aGNRWWs2aURaQWdmWHc2Ykg0TTNmUWpva3l6a2UydVM4ZDVQZWxkdWlHaXF4YlAxY2lFdjliRzIyRlpWQkM1dGluRHNyd2F3eE1lcXJvYVVUdGpWbldMNDF6UXRiMDZHWlRsMFpGQXpLcGlMR3pZY3Jmd0t4Qk54M1BleDlvL1I5OW9LeXlSZFJ5cVhqeHNSNDMrd0VzOGZHYUtpQjFpUnNPWlRoNlUwcFh1dGowWnZoTlU2bW5Ud3h6dmlHN2t4YnRTdk5FeHZUN0dzTlN5b3BsOHFsV0MyeC84MXc1VkNpRmhaK0ZHWmRCQ09uQXhaYWRqdFhhYTY4QTlvUER2eDdYdndkbUhHZU16ZmlBNThyZVpjOW9SenFOdzA0ZGh1RHMwUGE2NnJQZE1heWVrOW13SU4wNWRKUURWODZ2NGFKdzN0ZnJUMXh1R0hpbkFTTFp5YjQzckpPM2o3WXYzQ2NOTUx3cDZkVmVkRlZ6N1Yzd2VvOUdXYVBqUkdQOVhvOVlqanY5ZmNBemM1Yk9xNDFSQ1lOMjE2QTlrTmw2ZFNBTGZnSW5QTkZldDN4VURjR3BpMTIvcjExUHp5NXhQMjVUYWZDeGY4Q3RUbjdFN1dOTU9uZHpyLzVINFlIYjNiQ09laVNMYzU3MTNTS2MwRGFUVFZVZW1PQUQrQ1NRZXYycFNzaWcySUdibmgzRldkTjYzMGdOTElXUmpiRk9MRXB4dm5ISi9qK3NrNWFRakJtcnd3S0RHV1RtMFFkWFBoUHVaL3Q0YUJzOGtza2N1bUM0K044OUpTcVh2ZXhqcWh4VG00dGJLb3Vla0hGOFdOaS9NVTUxVFJVOTk0K2NiaGg0dkFFNXgrZjRKZXZkZkhNMitHNDJsTzVWRGF1dFVRbURUdGZEazhPMVRiQ0IzOEVqVE43YjIrYzZmeWJjNlZ6akRPUWsxZnpybllHRzhOR09kUnZ1cVc2MjZYQUNia2JXNU9XVllWWDlRcVVtSUcvZkk5em9OZVpocnRXZFBFM3YrL2tyKy92NFBaWHVtaE5PZ2VEbnp1bkppODQzVXdaYWZqaXVUWFU5K094UWJWeVY0Ym1kdGVtdVRpM1dFbnB1TllRbllkaDI3TVFodXVTWnB6WGZVQzM4eVg0elkxdys0Vnc3OGU3cng0NTRRTncyaWZ5bjl2UUJKZmQ0Z3cyZHJYQ0M3ZkFYVmZCenk2QysyNkE5UTg0anh0OVBGejJmWWlGWkNCLzJ6Sm8zZWZXb2hvcXJVdUIrYmtiVzVPMjBKeExnVFBVRFByUXdzUTdnNDByZG1YNDFoTkp2dkRiRHY3L2h6cDU2SzBVR1F1elJocytjM1o0UWtrWkZBaVZuVTJGblBPM01HS3FKOTMxaGJMSkQ2SFBwVk1ueGQ0WmJGeTd0enRYL3ZHeHpuZXViRHg3ZXB3UHpNc2ZlQjlWQjU5ZjdBdzJ0aVRoanRlNitQSURuZnpWN3pyNGoyZVQ3RHhpcVlyQngwK3ZZdDc0OEJ4U0s1Zkt3cldXNkR5Y25Rc3dCRGxrNHZEKy8zQUdGbFB0OFB5L3dSMlh3eTh1aGFmLzBmbGRhaHZoa3U4Ni8rMlB4aGx3bHZ1aTNhR2dIT3FYOEh3NmV1L0x1RXppdXY2QVplZlJFSHdJQUl1bXhaayt5dmtWL3VlRkpJK3VUM09vM1hLNEE1NTVPODEzbnVva2xYSE82bDArci9oZ3gzdG14dm5LQlRXTXFQR2o1OTdaZWRTeS9rREJDWksvNEhOM3l1cjZuOXBhbGxndmE5NjFodGo5T2pTLzdlR1BMUkVUZzBWZkFJeHppZndEbjRNOUs3TzNySzJCaDc4SUd4OXlIbnZLOVRCc2JPL25uL1lKcUtxSFRBcCsvMWxZK1F0blV1R09adWY3UGZGVlp4QVNZTlFzbUh1bHI3L2VvQjNhNUx5SCtTcXFodXpucUxGTDhIS2s2OHU0WlBMNkE1YnRoNk9mUWFQcW5GdldBRmJ0enZBZnp5YlplQ0JEYXhKMkhiVXNYWm5pdnRYT2FxZ25qSTB4ZDF3NGRsK1VRWDFUTnZWaHFObmtadFpGTU9jS1Q3dnRPV1VUZGdtMWRvbW5kNnVGT3BjTWNNMUp6bURqcG9NWmJubW1PMWMySDdMODRMa2tMMjV6cmt4OC85d0VJM09XZWJoOFhoWERxaUJ0NFQrZlRmTEV4alQ3Mnl4SE9wMlRZdi95WkNlSE81eWZjOFg4OEZ3cHJGektkOWtEdHVhYXU2M3YrM2pzZnQyWmNpa01abDhHWStjNVh6LzZGVmgxSjdUdWdiYjl6clFlOTMvYW1US3FialNjZW1QZjN5K1djSzZ5VDRSNGZSWGxVTCtFWTQvZFk5YmFLNEU1dWRzekdjdkRiNld3d2M5VUFDNmQ0NFRkK3YwWlZ1ektENUp0aCswN2wvd3ZuaEVuNGZMdXp4eHQrTnZ6cXZtejA2dW9qc09lRmt0N3l0TnVlOHBhZUh4RGlvejdtempYV251MTMzMHFoMnZ1dG5FenZQM1ROeTNvdVAybWUxcXZ1UDZucFYwOXExQU5rVW5EaWwrQURjR1o4SmtYZEYvdDhlSVBuWUhEWE0vL3U3TTlVUXV6TDg5L1BqaFhteFM2bGFEbjNDWlR6eTVOdjcxbU03RDZidWU5ekZjeE5VUWpKd0tQMksvemFmdGxsemw0aHFDdkRNcFVRQWFkTWlsT1BEc2s5TnMxN3JlMlBidTV1eWFQR3hPTzNSZGxVTjk2WmRNVHlxWThRODJtWFBVVDRMMS83M3o5NW05SzIxYy9LWnNBTGdEdXNWL25vL2FMMUpmeUcwY2hsMDZmRW1OOGd4TXM5NzZSd20ydGxGK3Q2Q0p0bmJtSHo1cmVlOUR3OU1uT0ZmZHI5MlRZNERKQTE1S0VGYnVjdjc5Wm8yTXVaeldDU2JtVWIzSkwxNG5ENlhqa0UzZDNmUHBqZHpUN3NvOFhxaHdDT1BuanpuOTN2dzVibjhsdlAvQVdyTXRteXB3UDluMG4xeGwvQVdQbXdQNTF6cjh3VWc3MVN6ajIyRDFrclIwR2ZNYXRiZDIrREJzUGhDQlJnVEhEREpOR09GRlhiUExqMTNZNkJWRlhoZXNWSXA4NXE0WVR4anJibjl1UzVoOGY3YVFqUE92RXVOcDAwTEoyYjhIWDVDOHJZZW42Zld1ZU5BWXpIdmdUYk95M3NZYU9EVGN0N2ZqMjlmZDFMdnprTCszWXl4NndnNzZXdFZnTnNmTmwyTHR5c04vYVg5TVdPLzlOdHNDdVY5d2YwN2JmdWFJRVlPYjUzZHRyUmtMN0FlZTVSZWN0c2M1VmorQ2NBUXlMdmF1YzIvamNWVVFORWFNT2VDK1dIMUxMUWJ1RU8rM1h1Y1IraFlsMkNjT3MyeFZVL1pCOTdTbytnNTdZbU9aTEQzUnl5elBKZ25NTTl6dzJTb1ZrL3h5VVFYM3BsVTM3Mjdjb20zSU1KWnZ5R0xqZ20xQTlITjc4SFd4OHRLUmQ5VjJsWjVOaE9IQWxsbC9Td0Q2N2hCL2FKWnh0bHpEZUxtSFF2M3RVY3Vta2ljNkFZWHNYckN2d0dYeTRBellmZE5wT205eDcvdUF2UCtEY2V2MnJGWVVQaEk3bFV0cUc0cWJZZHlpWGVzdVFyak9HOTFwamYxaFhYWFB3cHFWdGQ5NXdUOGNsZi9MejFvbWYvSjBkaHJVbDM4Y0xWUTQxTkRsM1owSHhCY3EyUE9YOHQ3ckJiVEdWYmxNV3dVbC83S3pRL2ZnL3VKOUlDNHRLejZGK0NNLzEzOTQ1RXpncGQyTTZZM2wwUTNqKytLYzFkbjhPYmpsVStFaHNhNCsyR2FOanZMRW45N0dXTi9kWjduMGo1WG8yTDZ3ZVdKZGkzdmdZTVpPWEZ3dUFNNENuL2U5VitSaVlEUFpMOFM3N3BWUlZ4NnFKcmJ4ODA5S081YW11cm1WdGlhM3JsMTY3WUNCTE1yaldFSmswdkhGWHlmcnN1VEhaS2I0T3ZGbjhiT1ArZGM1S29XUG5PTGU2Mll4emE5dmQxL1RqaHhnWU1jWDVjakNydUpYVGF6K0Z5V2M0djNOdkZWbER3SFZZcnFPYXJjQnl2c2JMMXJDTUZsYVk3OUE2Z085ektpNzFrNm5BRERyUVpqblFWdmlRN2NMc0xkY1dlR04zT0Nib1AwWVoxRC9PNEtPeXFaZWhaRk91VTIrRWlhYzVKNzZlKzFlWWNMSTNmZmFUc3VtWU91RFQyWC9yZ2VYMnE3eE1qR2VBTldZSkExa3ROUks1TkxYUitadlkycHdwT2hpNHBkbHkzQmdueHd6ZEE0ZWRhZWZXNjBKRzFzTHBVNXhCeWxVdVYvVUhuWEtwR0hOZHpOcnJhbXJNMW5SSDUvSWI3c204ek5LMlphbjJJeXQrL3ZHbUllL2poUzZIeHM3dC9ucmYyc0tQNjNtbDR2Z0Z6cXJUdVdvYjRid2xnSUhsMzRQbXpTWHJadGtvaDRxcTZBRkhhMjBjWjBMUDhibHRXdzVadGhZSm1hQVpXOThkRnZ0YUN2ZTdKZWtFYUUyODkzT08rYzVUU2ZZVWVYNVliVDlzMlhMSU1uTjAzdTg4RXJqRVd2dXNNU1pjUjdBbFltQWhzTkJhZTEwOGtkZ3puRmx2M2ZDcjlsOTIxdGYrOXBjZk1FV1hUU3RXUSt4Ykc2NUw1SWRQY3Y1N1pFZnh4N1hzY3Y0YnE0TDY4UU5iYlhyV2hkMVhObTUvWWVCOUxLZUQ2NTMzZFB5QzNKWktyNkZwd0RRTVZ3TDdxV2VyL1RyM1lmbTVXY0xPWWsvTTFzOTV1TlRQOWlPVm1VRTlHYUMrMmpsb1BQKzRCS2ROZG5ia0hsaVhZc2VSOEx3Mm9Bd2FER1ZUVnFteWFmeUpjUHIvQnpidHpDbmMxVmI2dnBhRHNzbk5iR0EyTVQ0TTdBTTIyQ1hjRGZ6YUxHRnZzU2RHTVpmMnRSYnY4NEZzZXlJR28rb01COXNMUHo0Umc5SERES2RPaW5QeENRa2FxdUZRT3l4ZEdiN2J3WlJML1dETU5MRFRET1pLTFB1cmEwZHN2ZWxYYmZlMVp1elA3L3BvL2FEMzhUaTRJWnc1QkhDMFNCWjFORHNMeWlUcWVqK25wM08vNnN3MXZPMVpXTDIwdFAwc0YrVlFVUlU5NEFpTUFpNG41OWJ5ZE1heWFuZWFJNTNsNmRSZ05OUjBoMFZyVi9GZ2JlOXlEdmJxcS9NUDlxSTQyQWpPNzd4cWQ1cHBqWVo0ck5mdkhRTStBUHczc0xVc25Tc0RhOG03QWRRWTZvQVp3QXhqdUxpMnJmUElqVXZiSGt6YjJCM3B6dlJMaHh1SEhmN2RGU2IzQ01XMWhzaWtuWlc3d25JVlh5emhYUDRQMEhtaytHTTdqM1ovWFRPaS93T09kV1BnN0M4Nlg3ZnRkMjVuQzVOa0MyeDd6cmw2SnRZck9pcXlobHhVQTVNd1RNS3lDUGkyWGNLVFpMaU5haDRseFZHV2NOVDB2dXRxRlBBaFhESm96WjVNUldaUVQ1ODRzNG96cDNiZjRwYkt3TzJ2ZFBIOGx2RHRzeW1EK2tmWmxLTlUyVlExREM3NFIrZjd2ZklqWjlHWnFGQTJGVk1MVE0zK094LzRubDNDUThBdmdHWFVjNWkvb1MyS3VSUTNVSmY5YzJoTEZzK2t0aDZaVlY4TkI5MVhjR1pDZytHZkx1MDl5OFBhdlJsKy9HS1N3d081ZmpRZ2xFdnVYSE1JcWpGTUFqTUp3Nkw2bVBuMkRYZTNQWWsxdDZWTjdhUHA1TUdqZC96eDZLTVkwMmN0a1VuRGp1WGh5U0hvdmVwMFgxbVViSEVHSEd0RzVMY3R1QWFtdnhjNkRzR1RYeTl0SDh0Sk9WUlVwUTg0TGdibTVXN3NTTUhxUFpsUVRJaDhURldQajdLdVBvN0ZrbW5uazdRNlh2eHhVWkt4em52NjNwblFXSmZYUEI4NDU4YWw3VGNjMi9DVGErcDZmUXJlZUhmSEhJeTlEaUJtN2JvZlh6dnNWejNiYjFyYTlpV0xxUVdvcjYvOTluKzgzN3l6UzNiVC83WlB0eG11QnpDWTNiZGVVL3Zmdlo1N2Q4Y1hyTEdOQUxIcTJ2LzY4WlZtejdHMlQ5NXRSNlpNeDgwQXhwcm1XNit0L1Y2djU5NFBGcXJwQUFBZ0FFbEVRVlRUL21mV01nUEF4TGp0MWcvVmJUblc5cmtIYkUxcmE4ZVhBYXdsN3g2WW5yZU4wT1ByWXhscmpCMEI1dHFFc2RmR2E4ek9jUjBkeTY2L3UyMjVqYlA4WUhYZGE5a0RQTmNhSXRuaVhNRm5Rekl3RU8reE1GMjZqNzNwbnUzeGZrNHZWajBjTHZ1ZWMwYlBadUNwYnpobkFNUEVacHhiSStaZUJmWGpjbHZuQStmWXIvTk9EWm12MGF1RzdOZTVFampGYWVRKzgxVlc1TFIvcmNoelB3STQ5M1BFdWMzOEErLzhuZHZ2VThNaHZwejl2ODNtYTN3djU3bC9EalFCa09DL3pOL3pUbjNaZjJJQ0tUNlYvYis3emRmNDc1em5mZ0U0dHBlMWJCQVROSjFIalBOSTBRd3Nad25Mck9FbDJuakIvRE9IY2Vvbjc1N0dqaFNzM0tVTUdqdk0wSnFFZUF4cUU4NlZKUjllV0VWZEFoN2ZHSkxQbHF6QVpKQmg4NjBmcnJ1OTEzTjdaRkRDMXQ3eVA5ZWF3OGZhUHZFYk95R1Q3UGdVREMyRERMYmoxbXVHL1hQUDUzN2k3cmFQWkl5WmkyVnh6KzNLcGg1S2xVMkx2K1JNNTdIM0RYajF4NlhyWHhBTU5adSt3YmxZem5NYWVkSjhsYWQ2dFJmTHBuSS8xM0ppN2kvY2gycmdpdXkvZmJUeUxGL2xCUnZuUlN3dm1TVzBFSkZjU3ZUSWwyUWY1ZDR6czZyaXVaOUEzY2JVRzFJWmFPdUNobXFJR1pnN1BzWU43NjdtOXBlN09GVGt5c2dnR21vdTNiQzA4MHBEeHRtdmk4ZnYrOG5WMWIzMjYyNWMydjYxUXM5OTUvT2ZQckxETFhlV2R2eTV4VFpCL25GVHI4enE0NWdyTis5NjZpdUhBR0xHbklmaFBFTjdjNko2MlBJYjd1NVl4ajBkTDdWazJsNVlldTNvZ3Z0NEpGdGc2N0x3NUJEMHpxSlVIMWwwckQxMzllbFJzK0RNN01MTlQzNGpYQU91ZmVsSERxRUJ4NHIxV1Z4ZWd4MkhNMndxTUdsOVVBMWtCK0RZaDJWWVZ0OHVsWTBITE51YU16VFc1UjNsSm9CUEdHZTF2Mk42Nzl3Wk16ZUdYUUpnNFQ2ZzE4R2VoUytiN01CRVp3dTNBTzk4R21mU3pJZ1psamdQekx3T09ZTWEySnVOYy9VR21YVFhmZEE5SUpLT2R6U2FETm1mYXpkRDc4RVVMTmNiNTNKOU1tbWVoTzZCbU00V2FrMzI1eHBEaTRYL3pQM0YzL2xiNlBrdHMvK241NVF1eHBoSndMVXhZNjR5YWZhUGErOTQrOGE3MisvZmNzaGVNWDJVeWY4Y09iU3hqOFZUQXFiblhGZDlGa2JQM1kxK0ZGSGRhTGpzKzkzem43enc3ODVac0REYXM5SzViU0EvVEJQQUo3Q0Zhd2pMVmVBTWVnQ2JvZmVBSXpaYkkrN1B2UTY0Q29CTTc3OXoycWp0OFZ5M0d2a1V4d1k2MC9TcUw5STA5WGh1WG0xaXVabHNiV0w0QUlQWENGd0NYSUNsbVZxMjJDVTh4clpsNXpKMXNXc0d2YlUvWFBOQmVaRkIvLzVNa283c3FaTHBqWWFQbkZMRkNXTmpmT3pVS3VwckRMOWJFNTY1eENBb0djU1R3TzI5bjl1ZFFlbDR4MjNBNGU3bmRqVVpocDVCRnBxQmYrNzlWSzR6eCtvNngxQ3k2WWFsN1E5dU9XUXZVelpsSFhlSnMzSjFWNXN6T1grWURuTDdhMmpaZEY2UEhGZ0N2UWYrK3NpbUlEeDNzTVlCVnhIamNpd0hnTGZ0RWg1bSsvTVhNK1dzME9mU1FJNXhlbGRPNFNkdTJKL2hNL2Qya0xGUWs0RDN6b3h6OWNJcVRwd1E0eXNYVlBOL0h1L2tVTWpPSlE4bGw0ek5YR1ZNZHI4dWs4N2JyenVXSFc3UDdmbjVYenc3M0hJbjh5bGp6Q25PYzNzZk4vWE1yTDZPdVhMekxsZS9jd2pUaU9FU1k4d0ZOcE5wSGs3dGxodVh0ajIyZnA4OWQvYTRBam0wNjlWQ1B6YVlCck9TZHMvbnhLcmd3bjl5QmlIWDNPTyt5blhZOVpWRGNLZi9uUXFHU2wrbCtoUzNqYThYV1dFenFEcDdISGRWOWZHdU9tZnZvQ3Q4dithUXJTdzhxWFBlcEF1VnhsaWNWRFc5ZzdUWFl5QUd0ZzdEQ0d4bVdEeG04NjhnQWRnY3NybHhVeDNkd1poN1JpN1hRTTd5TmM2RXEzNmFIV3kwOE54M1lGWEk4MlpMd1oyRWlxK2hmb2dCTlJpR1k2bkhWTTExZTVBeXlOSFI0M3R1YWJaODkra2tXNXFkdmYwcjVpVVlPMnhRaTBhV2xUSm80QWFhVGJFTXlxWmoyZFF3RWQ3emQ4N1h6MzNIV1N3bXFwUk5nMlZ3YnIwZWtjMGwxOW9KV3k0bDA5MERSVlY5WEUzZjgycklZbGZvSjlQZEo5YzZVL0RJK2pRL1h1NnNZeldxem5EbGdxckJkN2lNbEV2OTBJOGNzdGdZbUJwanpIQmpxWS9IcmVzK1h1aHlDSHJQK2RzemE5d2tzbGZZcDN1czhiYm9DekI2dHJOQXpBdTNsTDUvUWFFY2NsWHBWeml1d3BuVHBKZUZUVEVlWGgrdU04QTk1eCtwcTNJbTVTK2tMcHVITFowVmRva2pNRzlDd1NQaGRSYitiNkZHWSswNm16M2JGb084V1g0TmZOczZPMnpVTlBSZUNUQVdaN1BOSEx2U01KWTM0Wi9CM0dMSjNsSWRyK3JWSGsvWE5xZE14NUxzNDVyek84WnQxcmxpaFZpY1hzdDgxVFRRMGRxYVBVTm9TUmxEUSs3VDdUdi8wK3QzeVdmWmFRM0xzSFk1bUJmMzFkYSsrcnNyVE51dDFpN0dwWWFZZGc2cytvWGJkd3F1WklzejMwaDEzc3ZVVzgzdzdxODc4dCtTZDB3OUd5NzhQODczU3llZHVVbzJQbFNhdnBiVDVETUt0YXpERks0aERQZEI5bS9VOExwTGUrR3JOUXgzUWZZNXNkNS81d3lqZzg1M251dFdJLy9Gc1Z1cTQvU3V2emk3ZTF3bGtqOFpwK0VXdW0rcEhzb01UYzR0MWJBTWVKbDJuamYvekdHNzVNd0ZLSVA2TFpXQjM2L3Q0ak5uVlJNemNOS2tHSTl2Q05mclZQNE1JbTg1eUo0WmxFalhOdmQrYnRYdVREbzk1QXd5THZWajRLNk1VOWNYR1hyZlZqM1ViUHF4dFl1bzlHd3lNYmpnbTg3ek5qOEJiLzdXMjM2VzIrQ3o2VW1PWFJIbGZKM2JYaXlieXZ0YzU1YnFEeGQ4WEhIN2dHZko4QUl4WGdKZU5GK254UzU1MStsRUpwZWd2Z3FHVlJVL09kV3pmYUM1OU1xT0ROc1BXNmFNZEJhU3VZM3dMUjR6MkZ5eUpuWWZaSnpQL1ZnOGI3L09Vdmh2dU1mbmZ4L1o0Wlk3c2Y5NjU1YnFuT09tWHBuVnh6RlhidDY1OUw5L09ZUnB0dFl1TjRabGtINzVpRTArdi9UYTBZZC9iSzNyUGw1b2MraVk2b2JpMDBJZHk2cGp4MGhUejRZVFB3S1psSE9WZlNxRUU1NzJWN0VjcW1EaHV6eWdoS3kxSHdidUFucWQrMnJwdE55eUxNbm1FSzNFdG1CQ2pMOThqM1BHNGR0UEpObHd3UDFzVlVNMTNQSkI1eXo1dlcraytQMjZ2bTlKKzlmTGF4bFZCODl0U2ZPVGw4SVhwTWZNSEdYNHpGblZqTXEvS2lZTjNHU011ZDNsYVpGdzNwSW5Fck5PWFBSTll6azJwNk9qeHlRbGVXZnNMQzBaN084dDVyZVpqSG01TmxhekozZXVrMEkxUk1kaCtNUG5ZTithMHY4eVhybnFwekIrb1RPUjgrOC9XL2h4NS93dExMaldHVVQ4eVdMMzJ3d1dmQVRPL2lzd2NXZGk1SWUrQ0h0VzVEOHViTVl0Z0l2LzFWa0J0YmZJMTVEOUdvc3hEUFFla0tmSWNDY3hucUdUZmRSd3dDemhuVCtZWWhuMG44OGwyWEJBR1pSclhMM2hXNWM1Wjg4ZmZEUEZQYXZDYzF0MUpXZFFNVGZlMC80dFpWTVJnODJtNFpQZ3V2c0cvdlBTU2JqMTdNSDN0eHdxTkp2czEva0lscnNHOEpRdTRBL0F2Y0FMd0Y2V2NLam5vakZSeXFXdlhGRE5yTkV4MXV6TjhOMm5rd1VmOTdGVHE3amd1RGlwREh6NjF4MERucTc1cGpPcU9HdWE4M0o5K3RjZG9icURUTG5rdVBIdTlzVW11NC9uZGp1KzIxV04xdktVelpnN2lYVTlBK3lidnFiaHdKSWxwczk5UERvT3cwTi9GYTdqZ2ltTDRQM1ptYmwrYzFQaHZ0YzJ3c2NmZGI1KzZZZncyay9nL0cvQzdNc0cvak5mL0U5NC9iYkI5YmNjS2pTSCtxUFNyM0I4RWxnRExPeTVzYTRLRmpiRjJkcWNDczNreU5zUGQ2ZmJ0RWJEaGdQdWo1czJxdnNzMXRibUVDWGlFTVVNTEp3WVk0VDdIVW1yZ1NmODdWRjU5UXJPN05jV2tsaDdHR00yV016dDZVVHlucDlkUGFMQVg5STdYR3VJNmdibmpOYitOOE16WDlTQjljNUIzWmc1eFI5M2JDN0dnK3ZkQnh2UC9EeWMvUEh1eHp6NGwvMWZ5VHJJVE13NUsxczMycTIxNG1ySVJRbzRnbVUzY0ErR0g1a2w5SFgvNHBNNFovaFA3N214cmdwT25SUm4wOEhLeWFDclQweHc4cVE0eVJUODArT0ZweXFvN2JIWDBoNmk4MS9Lb1A1Uk5ya29WVFpGbGJLcG1DNmNPZXEya09FT1l0eHBscmhjemQ5YlpISnBXN05sMW1pWTFsaDhuby9wamM2SHpiYkQzVE00VGh4dStOUFRxeGhYSCtQTzE1Tzh1cU53VGRVbW5PZW5iYmltcTFJdXVTdHd5M1FLT0dJdHV5M2NrNHpiSDkzeG9XR0Qyc2VqdWdGbW5Pdk1KeHlXSERxNG9mdnJzWE1LRHppTzdYRVgrZjQzdmUxVGtDaUhpcXIwQWNkRHdFTTQ5OVcvazBieG1HRkJVNHluMzRiRElibnE5M0NITThmVjlFYkRLWlBqQlZmd1BIV1NjNUtsTXcxdjdndFJLZzVSYlFMbVQ0Z1RqK1dsU0FaNEVOamxmNitDd1ZyN0tzYXNJSk41TVIxUFBOT1cyYkIrNmJVTENwOEs3czIxaG9qRlljcFpzTzQrYU52dlFhODlzT1VabUhlMWMzWnV3c251WVRwc0xJeWI3M3k5OWRuODluZC9wbnV3Y2R0ejhNaVh3cmNhZFNGVkRUQjVFY1R5WXFQU2ErZ3RMQ3VCbDhqd0xPMjhicjVEYXorZmV3ajREWEFxT1JrMGQzeU00VFdWazBIVkNjUGtFYzduODZRUmhwMUgzSTlvVDU3VWZhSEEyNGZDazJIS29JRlRObVVOTnB2YTlzTURueXYrdmNmTmMzSUw0UGwvZzBPYnd6ZFlxV3h5OHdid09obGV4cktNT0t2Tk4vbzlMVWhrY21ubHJqVG56b3JUVUEzSGo0bTVYbmsvc2habWpIWit6Vlc3dW5QclNLZGw5dGdZQmpoamFvSlhkN2gvOU5Ra1lNNDQ1L21iRDRhcmRwUkwvV0I0eTJic1NtdDRLWlBoMlV6bmtkZC8vdkdtSWUzakVZdkRwSGREM2FqdzVGRGJmdGkvemhsUW5IRXVyTDdiL1hIVHozWCttMnFIWGE4NFg2KzRIZFkvVVB6N24vM1gwRGdEOXErRkYzL29iRHU4cGZoemdrUTVWRlJGRHpnYVk5TFcyb2VBUHdVbTlHeWJPY293WmFUaGNFZElUdU1Cejc2ZFl2cXBWY3dmSCtPVVNiRzhDWjZuakRTOFo2WnpzUGJreGhUSmtKeFVLWVdKSXd3elI3bWVzam9LUEdLTUNkRzFNaVd4eTJic1BWUlYzVzA3dTdha3Vtb1AvdnpqcHI4QitvNWlOY1Q0RTUwSmdzTVNwdHVmZC9vNmJDeWNkVFA4OXBPUXlmbXpXSFN6RXlhcERsaTl0SGZialBQaDFCdXozK3NGNTNhSlRIaHU5K3pUcUJrdzNuWE80MHF0b1h1enQwdS9ndUVnY01SOGt3RWRiV1RyNXduZ3MrVFV6OVNSbFpWQnoyOU9jZEh4VHR0MUoxZng3ODhrODI1cm16TFNjT2tjWjdkbFQ0dGwzZDd3SE53cGcvcHRuODNZdTVSTlBRdzJtMUlkem5QN2E4K3FjSzNnZll5eTZaaDI0QzR5TENYTkdybzR5TC9RWXZKbW9Tc3VTcm4weHU0TWh6dWNRY1ZyVDA3d0wwOG1TZVhFeHJVblZ4RTN6b0l3VDJ6czNtZHJUVHFMcVp3OE1jYnBVMktjTURibXVrcjNINTlheGJEc3ZNUlBGampSRmxUS3BjS3N0ZmRtREhmR1RPeVZUR3ZId2R1Mk5CNmh4KzNTL1ZHc2xoaHpRcmh5Q0p4NWdNZk9oY2xuT2dPTFc1N3EzVDU2TnN5OTB2bDZ6ZjkyejlWNGNFUHZLeVRkSEpzanNxTjVZTGtWRk1xaG9pcDZ3REhyT1dBRmNISFBqZkdZNFpJVEVxemVFNTYvanljM3BYbnZyQVJUUmhvK3RhaWEzNjVKc1h4cm1sVEdzckFwempVblZaR0lPV2NtSDN3elFnTWgvZkNCdVFtM00zamdYT2I4bk0vZDhkMjQrZWRaWjlJUSs1dU01UmQyWE4zOXQ1MXZTbldPMnJXR2lNWGhwRDhKVDNCa1VzNFZIaGQreTdsOTdZci9oaGQvNElUazhJbHcyazNPb0NJNGM0cDBIT3ArYnJ3R0ZuL0orZHFtbmJtMlR2aEE4Wi9YZVJUZWZzeWIzOFVMcDMzQ2VVL3pWVVFOWVVqaTNCcnpjK0EyczRTREpmck9MK05TUDdFS3k2QXR6WmFuTmpsWG84eWZFT1B2THFqbXQ2dFRiRCtjb1NaaE9IVnluQS9NUzFDYmNHNVorK2xMWGFHNXJRK1VRWDE0SjV0YXFQdjkwbytZVWwwV3JteXFCSldjVFpaMjRIRXkvSUlZUzgwU1d2cDhUdjlFSXBmU0Z1NTZ2WXMvWDFURnJORXgvdWJjYW43OWhwTXJZNGNaTHA5WHhXbVRuUXZQSGxpWDRtak9iQjUzcitoaXpyZ2FhaE53ODN1cWVXQmRpdGQycERuYWFaazhNc2I3NXlhWU45NTUvbXM3TXp5L05Wd0Rqc3FsYmdhYkJGNjNscDhmcGU2MnBkY2FUL2Z4UXBkRDRBd2l6cnNhUmg4UEYzMExYdmtmMlBDZ2sxRlR6NEZGbjNkV3NHN2JENjlYMkhTRmxaeEQvVkR4QTQ3R21EWnI3WS9KL1NEQXVVUis1aWpEMnlGWlBDWmo0VCtmVGZKWDUxWXp2dDV3OVlrSnJqNng5MXZjbW9UdlB0MlpGNnBSTm4yVVlYN2hGZGgrWUl4cDg3TS81YkQwV3BPKy9xZjJsdHUya0J6b0dicStGS3NoSnAzdVhFMFNscXNtTmo0Q0k2ZkR1ejRGRTA1eUR1eHlyYjBYWHYxeDcyMnpMM091UGdGbm9aZ3p2OUQzejJyZUhKNEJ4N0h6aXEyOFZoRTF4QUZXTUlZenpSTDZlMHRudnhoak9wUkJqanRlNjZJcURtZFBqek5yZEl5YnM0dlE5SFMwRS83N2hjS0wwZ1NSTXFpNHpORmFaVk5mQnB0TlVhZHNlaGg0d0h5RGtsNUZFS1ZjZW1sN21xYlZoaXNYSkRodWpEUG9tT3ZwdDlQY3Z6Yi9KZHpUWXZuZXNpU2ZQcXVhRVRWdzFZSUVWeTNJUDNSK2ZtdWFuNzBjamtIWVk1Ukx2ZTFzcUZ2UjBNS1pTNjgxdnUzamhTNkhiTnE1ZSt2eUg4S0lLWERHWHpqL2V1bzhEQS84UldXZCtGSU85YW1pVjZudXlWcTdDWmladS8ybGJXbitaM25YZ0Zjc0s2ZnFPRncwTzhHN3BzU1owR0NJeCtCQW0yWGxyZ3dQdnRrMTRMbFh3cnhLdFFHdWYxY1Y1OHh3UGV1d3hSZ3p3K2N1UlZhaEdtTGpJL0RZVnhqZ1hUM2xOZUVrV1BneGFEckZtVGVycTgxWjFYVHR2ZTZEaE8vNWU1ajNSd1A3R2MyYjRlNFBsNmEvbmpKdzdsZGh6aFZ1amFxaEVsRUdkWnMvUHNhNXh6a0hoOE5ySUptQ1hVY3RyKzlNODhUR1ZLZ1dpMUVHbFY5RloxTmZwcHdGNy84UDUrdjdyZy9QZ1MrZ2JQSmVsSExwdURFeDNqYzd6dXl4Y1JwcW9DTUZXdzVtZUdwVGlsZUtMQWdEVUY4TkZ4eWY0SlJKY1pxeW1YYTR3N0xoUUlhbk42VkROeWUrY3NsL2tjcWhSQzBzL0NqTXZCQkdUb040RlJ6ZDZjd2Z2T0puZzd0Ti9LcmJuTUhYN2MvM1BmZHdvQ2lIK2tNRGpsblcydXVCbjVEem1oenB5UEJ2VDNleG84QUU5aEpzazBjWVBuOU9OV1BxOC83VUxmQlpZOHovTFVPM0lxbFFEZEYrRU83L05CemFXSloreVJDTk9nNHV2Y1c1ZGE4MzFWQUpaZXZuVm5wT0xJNlRRYmNzNjJKcnN6SW9qSlJCNWFkc2lpaGxrK2VVUzlHa1hQSmZvVnFpL2FBendIYWdnbFowamhMbFVMOFV2SmE2QWowTTVNMW9XbDl0V0ZENGtuTUp1Qk9iWW95c2MyM2FBRHppYjI4aXo3V0dxQmtCVXhhaDh4c2hOZlhzN3R2RmUxTU5sZGJEUU40ZVozMjE0WlJKeXFDd1VnWUZncklwaXBSTmZsQXVSWkJ5cVN4Y2E0bWFFZG1WblpWRG9hUWM2aGVsUmJmOXdLUGtYTk1janhrV05EbTNkVW00MUNWZ3dZUVlpZndKa1MzT2g4QU8vM3NWYWE0MVJDd0JVODl5YnYrU2NLbXFkdzdJNDFXNUxhcWgwdHNQM0k5TEJzMGRyd3dLSTJWUVlDaWJva2JaNUJmbFVzUW9sOHJHdFphSUpXRHl1NVZEWWFRYzZqY05PR1laWTVMQWc1Qy84dWp4WTJKTUhhbVhLbXdtampBY044YjFmV3NCSGpTbVpDdGhDc1ZyaUFrbnc1alp2dmRKaG1qVUxHZk9zSHlxb1JMTDFzL0R1TlRQakVabFVCZ3BnNEpCMlJSQnlpWmZLSmVpUjdsVUhzVnFpWEh6bEVOaHBCenFOeVZGYjQ4Qm0zSTMxaVFNNzVucE9yR3VCTmdGeHllb1NiaGVvcjRUZU56bjdsUUsxeHFpcWc3bURuQlJGU20vQmRjNjcxMCsxWkEzbnNPbGZxcVZRYUdrREFvVVpWT1VLSnY4cEZ5S0VPVlNXYm5XRW9sYTVWQVlLWWY2VFFPT1BSaGpXbkVtZE0yYkJmbTB5VEhHdU05M0lRRTB1ZzdPbU9yNjUyMXhscWh2OWJsTEZhRllEVEh6QW1qSW0xUlhncXErQ1k2L3hLMUZOZVFSWTB3YnlxQklVQVlGaTdJcFFwUk52bEl1UllkeXFieUsxWkp5S0dTVVF3T2lBY2Q4dndRMjUyNk14d3hYekUrVW9Uc3lHSmZOU1JBenJtZnd0Z0kvOWJrN2xjYTFob2pGNGJSUCtOOGJHWnhUUGc3R05TSlVROTVTQmtXQU1paVFsRTFSb0d3cUIrVlNCQ2lYQWtFNUZBWEtvUUhSZ0dNT1k4eFI0QWR1YlF1YTRveXIxeXBTUVRlKzNqQy84TXJpUHpMR3RQalpuMHBUcklhWWVoYU1tT0p2aDJUZ1Jrek5ydDdxU2pYa29iNHlxR200TWlqb2xFSEJwR3lLQUdWVFdTaVh3ays1RkF4OTVsRGpESDg3SkFPbkhCb3dEVGk2dXhQWW03dXhvWnBpSDlZU0VQTW14QmhWNTdyenN3dFk2bk4zS3BWckRWSGJDSlBQOUw4M01qQ1R6NEQ2OFc0dHFpRi8zSW56V3ZmU1VBMG5UVlFHQloweUtOQ1VUV0dtYkNvbjVWS0lLWmNDeGJXV3FHMkVhWXY5NzQwTWpISm93SlFRN2c0Q3Z5ZG5qb1dxdU9IRXBoajExZVhwbFBTdEpnRUxtMkpVNTArSWJJRS9vQ1hxL2VKYVE4U3JZZXJaVURPaUxKMlNma2pVT2U5Um9qYTNSVFhrbjRQQVBiaGswSUlKeXFBZ1V3WUZucklwckpSTjVhWmNDaW5sVXVDNDFoTHhhdWZLT2VWUWNDbUhCa1VEamk2TU1SMDRTOWNmem0yYk55N0cyR0c2ZFNDb0dtdGg3ampYUCtzMjRHRk40dXFQWWpYRXBIZkI4TW0rOTBuNnFYNGNUSDYzVzR0cXlDZlorbmtFbC9vNWZvd3lLTWlVUWNHbWJBb3haVk5aS1pmQ1M3a1VMTVZxaVFrbks0ZUNURGswS0Jwd0xPd2hZRXZ1eHRvcXcrS1o4VEowUi9yai9PTVMxRmE1N3ZUc3dUbklFUCs0MWhEVjlURDNTdjk3SS8wei94cW9HdWJXb2hyeTE5TzQxRTlOUWhrVVpNcWdVRkEyaFpHeUtRaVVTeUdrWEFvazExcWlxazQ1RkdUS29VSFJnR01CeHBoRHdCMXViWXVteFJuaityY201VFM2RGhiUEtMakQ4NVBzZXlvK0tWWkRISDhwTkRUNTJ5SHBXME1UelBsZ29WYlZrSStNTVlkUkJvV0tNaWdjbEUwaHBHd0tCT1ZTK0NpWGdxbFlMU21IQWtvNU5HZ2FjQ3p1ZjRBanVSdnJxZ3dYSEpjb1EzZWttUGZPS25nR3I1bENLNEtKMTF4cmlPb0dXUEFSLzNzanhjMjl5cm5LSjU5cXFEeVVRU0dpREFvVlpWT1lLSnVDUkxrVUlzcWxRRk1PaFlseWFOQTA0RmhFOXV6REQ4aWQxQlY0OTlRWURab2dPVEJHMU1EcGsxMy9uQzNPV1lkbW43c2tGSzhoanJ2WVdaRk5ncUZ1Tk15OHlLMUZOVlFtZldYUWlCci8reVR1bEVIaG9td0tFV1ZUb0NpWHdrTzVGR3g5NWxEZEdOLzdKQVVvaDRaRUE0NTkrd213TDNkalE0M2hwSWw2K1lKaVlWT01VWFd1Wi9EMkFiL3d1VHZTbTJzTlVkc0kweGI3M3h0eE4vVWNhQmp2MXFJYUtxK2Y0TXdOMDB0RGplSDBLWm96S3lpVVFhR2tiQW9EWlZNUUtaZENRTGtVQ3E2MVJHMGp6THpRLzk2SU8rWFFrR2pFckc4N2dhZHlOMWJGWU1HRU9IVzZlNkRzcXVPd29DbE9qZnQ3OFFTd3lkOGVTUTdYR2lKZURWTVdGYm84WGZ5VXFIWGVpMFNkVzZ0cXFMeDJBZy9tYm5ReUtLWU1DZ0JsVUdncG00Sk8yUlJVeXFXQVV5NkZobXN0T1RsMHBuSW9DSlJEUTZZQnh6NFlZOXFBUjNHV08rKzVuWG5qWTR3ZTVucm1TSHcwb3RZd2Yzd01ZL0xlaTA3Z2tld2w2MUltaFdvSVkyRHlHZEF3c1N6OWtoN3FSanRocWhvS25HejlQSUpMQmgwL1Joa1VCTXFnY0ZJMmhZQ3lLWkNVUzhHblhBcUhRcldFTWRCMHNuSW9DSlJEUTZZQngvNTVBTmljdTNGRXJXSFJkTDJFNVhiTzlEZ05OYTQ3Tjd1QmgzenVqcmh6clNIcVJzUHhsL25mRytsdHpnZWhkcVJiaTJvb0dKN0FwWDRhYXBSQlFhQU1DalZsVTVBcG00Sk11UlJneXFWUWNhMGxhaHVWUTBHZ0hCb3lKVUkvR0dPMkE3OXhhM3Z2eklLWHE0c1A2aEp3d1hFRi80eC9uWDN2cE15SzFSRHovZ2dTdy96dGtIU3Jhb0Q1MXhScVZRMEZnREZtRjhxZ1FGSUdoWnV5S2NDVVRZR21YQW91NVZLNEZLc2w1VkNaS1lkS1FnT08vZmQ5b0NOM1kzMTFqUE5uYVlMa2NsazhJMDU5amV1ZmNRZndIWis3SThXNTFoQTFJMkJCd1E5ejhkcWNLd3FkdVZNTkJZc3lLSUNVUVpHZ2JBb2laVk1ZS0pjQ1NMa1VTc3FoSUZJT2xZUUdIUHZKR0xNYlp5V3BQTytaR2FlaDJ1Y09DY05yWU5IMGdqczBQemZHN1BTelAxSmNzUnB5TGxkdjlMZERBcldqNElUTEM3V3FoZ0trcnd3YVVlTnpoMFFaRkJIS3BnQlNOb1dDam8yQ1I3a1VUbjNtVU4xb2Z6c2t5cUVTMG9EandQd0FhTW5kMkZobm1ETk9MNlhmNW95TE1hN2VkWDZTRnVCV243c2ovZU5hUTlTUGg0bW4rOStiU2pmcGRCZysyYTFGTlJSTVB3Q081RzVzckRNc2FGSUcrVTBaRkNuS3BpQlJOb1ZKd1Z6U3NaSC9sRXVoNWxwTDFJK0hxV2Y1MzV0S3B4d3FHU1hCd0d3RG5nWnN6NDAxQ1dmRjZpcTltcjVKeEdEKytCakRxdk5DMVFKUEFodjg3NVgwZzJzTlVWWG5yQW9hMTJWYXZvbFZ3ZVJGVURNOHQwVTFGRnpiY0ZZenpNdWdCUlBpeWlBZktZTWlSOWtVRk1xbXNDbVlTem8yOHBkeUtmUmNhOG5Kb1VYS0lUOHBoMHBLTVRBd0xjQWZjSmxqWWVIRU9HUGN6eWlKQjBiVXdJbE5ycmNNSkhIZW80UCs5a2o2cVdBTk1lMGNhSmpvZTRjcTFyQXhoYzZZcW9hQ3F3WDRIUzcxTTNkY1RCbmtJMlZRNUNpYmdrTFpGRFlGYzBuSFJ2NVNMb1Zld1ZwaTBydVVRMzVTRHBXVUJod0h3QmhqY1pZLzM1WGJOcm9PVHBta2w5TXZwMDJPTTZyT3Rla1E4R0QydlpLQUtWWkQxRStBR2VmNjNxZUtOZU44NXphTmZLcWhnTXErSjAvaFVqOGphNVZCZmxJR1JZdXlLVUNVVGFGU0xKZDBiT1F2NVZLNEZhc2xobzFWRHZsSk9WUlNTb0VCTXNhc0J4NTMyYzVGeDhkSjZCWDFYQ0lHbDV3UXh4alhzNmFQR21NMitkMG42YjlDTllReHNQQ2p6bVhzNHExWUZaejhwODVybms4MUZHREdtTTBvZzhwS0dSUk55cVlBVURhRmtuS3AvSlJMMFZDb2xwUkRQbElPbFp3aVlIQytDN1RuYm15c2kzSE9qSUlyZzBtSkxKb1daOVF3MXovZER1QmJQbmRIQnNlMWhoZzJGdVorMFAvZVZKb1RMaTkwNWs0MUZBN0tvREpTQmtXYXNxbWNsRTFocGx3cUkrVlNwQ2lIeWtrNVZISWFjQndFWTh4YTREZHViZWNmcHdtU3ZWUWRoOFV6Qzc3QXZ6ZkdyUEd6UHpJNHhXcUkrZGRvWW1RdkplcGdUc0VkRnRWUUNQU1ZRZFU2dHZPTU1pamFsRTFscEd3S05SMGJsWTl5S1ZyNnpLRkVyYjhkcWlUS0lVL280My93L2cxbjR0QmV4Z3lMTVdlOFhsYXZ6QjBYWTBLRDYrdWJCSDdnYzNka2FGeHJpSWFKTU9sMC8zdFRLU2FkQmlPbnViV29oc0tsWUFhZDJLUU04b295cUNJb204cEIyUlFGT2pZcUErVlNKQlhPb1NtdWk1bElLU2lIUEtGUC84RmJEeXpMM1ZpYmdJVk5PcFBuaFhnTVRteUtVVi90MnZ3TXNOcmZIc2tRdWRZUVZjTmc2am02a3NRTHNTcm50YTBaNGRhcUdncVg5Y0NqdVJ0ckUzRHlSR1dRRjVSQkZVUFo1RGRsVTFRVXpDVWRHM2xEdVJSWnJyVkUxVENZL2g3bGtCZVVRNTdSUi8vZ0hRRWVKdWZzZ3pHR0JSTmlqS3h6bldoVWhxQyt5Z25WV1A0a3JpbmdFV0MvLzcyU0lYQ3RJWXlCS1l0ZzJKaXlkQ3JTYW9ZN1owWk4za2UvYWloOGpnQy94eVdEVGhpbkRQS0NNcWhpS0p2OHBteUtpb0s1cEdNamJ5aVhJc3UxbGpBR0pwNnVIUEtDY3NnekduQWNwT3h5NkEvanNuUjkwL0FZYzhjcFZFdHQzb1FZNDkxdkdUaUlzMFI5eHVjdXlSQVVxeUVhcDhPa2QvbmVwOGliZkNhTW5PcldvaG9LbVd6OVBJVkwvWXlyVndaNVFSbFVHWlJOWmFCc2lvUml1YVJqSTI4b2w2S3BXQzB4WXJKeXlBdktJYzlvd0hGb1ZnSlB1elc4YjNhQ3VISzFaQkl4ZVArY1JLSG1aNEJWUG5aSFNxZGdEYkh3anlGVzhEMlhnWXBWd3luWEYycFZEWVhUV3BSQnZsQUdWUnhsazErVVRWR2pYUEtKY3ExK2haRUFBQ0FBU1VSQlZDbnlDdGFTY3FqRWxFT2Uwb0RqRUJoajBzQXRibTJUUmhoT21hU1h0MVJPbWhoajBvaUNleW4vcUxNTzRWU3NoaGcxQzJhYzYyK0hvbXphT2M1cjZrNDFGRUxaOTB3WjVBTmxVR1ZSTnZsSTJSUXB5aVgvS0plaXJWZ3RLWWRLVERua0tYM3FENUV4NWxYZ2NaZnRYRG9uUVV4bjhvWXNidUQ4V1hGTS92d2tBRThhWTE3M3UwOVNPb1ZxQ0dQZ3BJK0RpZnZmcWFpSkpXREJOYzVybWs4MUZHSjlaWkN1SmhrNlpWQmxVamI1UU5rVVNUbzI4cDV5cVRMMG1VTzZ5bkhvbEVPZTA0QmphWHdibDZYckp6UVlaby9WU3p4VUo0eUxNWG1rNit1WXBOQ1pId2tiMXhwaTVEU1llSXIvdlltYXBsTmgxSEZ1TGFxaGFQZzIwSm03Y1VLRFlkNEVaZEJRS1lNcW1yTEpTOHFtS05PeGtZZVVTeFhGZFIrUGtkTmc4aG4rOXlacWxFT2UweWQrYWJ3Q3ZKYTdzYllLRm93M3VzSmtDR0lHNW8yUDBWRGoydndxOExLL1BSS1B1TllRMWZVd2VSRVluY0ViTkJOemRranFScm0xcW9haTRSVmdlZTdHMmlvNHFTbW1EQm9DWlZERlV6WjVSZGtVZFRvMjhvaHlxZUs0N3VOUlhROVR6MUVPRFlWeXlCY2FjQ3lOWnB3VkRkTTlOOGFNWVVGVG5KRzE1ZWxVRkF5cmdoT2JZc1R5TDNQT0FBL2l0bnFYaEpGckRXRmlNR1VSREJ0VGxrNUZRczBJbUhxMjgxcjJwaHFLam1iZ2Q3aGswSnh4TVdYUUVDaURLcDZ5eVN2S3BxalRzWkZIbEVzVngzVWZEeE9EU2Fjcmg0WkNPZVFMRFRpV1FIWWkwVDhBdTNQYnBvelVyUU5EY2NMWUdGTkd1cDRHUFlTV3FJK01ZalhFbUJOZzRxbSs5eWt5bWs2Qk1iUGRXbFJERVpGOUR4L0hwWDRtRGxjR0RZVXlxTElwbXp5a2JJbzBIUnQ1UjdsVVdZcnQ0OUU0VXprMEZNb2hYK2pUdm5SZUJsYmtib3pIRE8rYnJZbkZCK3Z5ZVhHM00zZ0FyK05jNml6UjRWcER4T0t3OEdQKzl5WXFUdnVFMjVrN1VBMUZ6U3BjNmllbURCb1NaWkNnYlBLR3Nxa1M2TmpJQThxbGl1UzZqNmNjR2lMbGtDODBnMFlKV1dzdkErNUhBN2xleXdCWEdHTWVLSGRIcExSVVE3NVJEVVdRNnNjM3FwOEtvOXJ5aldvcllsUTd2bEh0Ukp4cXlUZXFwUkxUZ0dNSldXdmp3REpnVWJuN0VuRXZBbWZwTXVmb1VRMzVSalVVUWFvZjM2aCtLb3hxeXplcXJZaFI3ZmhHdFJOeHFpWGZxSlpLVENQa0pXU01TZU1zWFcvTDNaY0lzOEIzOVNFUVRhb2hYNmlHSWtyMTR3dlZUd1ZTYmZsQ3RSVkJxaDFmcUhZcWdHckpGNm9sRDJqQXNmU2VBMWFYdXhNUnRncDR2dHlkRUUrcGhyeWxHb3EyNTNEbW5oRnZxSDRxbDdMSlc2cXQ2Rkx0ZUV1MVV6bTBqK2N0MVpJSE5PQlllZ2VCSHdGSHk5MlJDR3JIZVcyMVJIMjBxWWE4b3hxS3ZvUEFEMUg5ZUVIMVU5bVVUZDVSYlVXYmFzYzdxcDNLb24wODc2aVdQSklvZHdlaXhoaVR0dGJlQ2lTQkc0QXp5dHlscUhnVnVCMzRxVEdtcTl5ZEVlK29oanlqR3FvQTJmcjVKVTYrcTM1S1IvVlQ0WlJObmxGdFJaeHF4ek9xblFxamZUelBxSlpFUkVSRVJFUkVSRVJFUkVSRVJFUkVSRVJFUkVSRVJFUkVSRVJFUkVSRVJFUkVSRVJFUkVSRVJFUkVSRVJFUkVSRVJFUkVSRVJFUkVSRVJFUkVSRVJFUkVSRVJFUkVSRVJFUkVSRVJFUkVSRVJFUkVSRVJFUkVSRVJFUkVSRVJFUkVSRVJFUkVSRVJFUkVSRVJFUkVSRVJFUkVSRVJFUkVSRVJFUkVSRVJFUkVSRVJFUkVSRVJFUkVSRVJFUkVSRVJFUkVSRVJFUkVSSUxMbExzRGhWaHI2NEFGd1B1QXM0QzV3RVNnb1p6OUVobUFWbUFuOEJhd0hQZ0RzTllZMCtyMUQ4N1d6enpnRXB6Nk9RR1lqT3BId3FOczlRT3FJWW1Fc3RhUUcrM2JTUVNVcGE2VVNSSUJnY2trMVpORVFHRHFxUytCSEhDMDFoNFAzQXg4R0poUTV1NklsTW9lNERmQWQ0d3g2NzM2SVQzcTU0K0FTVjc5SEJHZitWSS9vQnFTeVBLdGh0eG8zMDRpeXZPNlVpWkpSSlVsazFSUEVsRmwzY2NySm5BRGp0YmFPY0N0T0djYlltWHVqa2lwWllEWGdJOFlZemFXK3B0YmEyY0JQMFAxSTlIa2FmMkFha2dpei9NYWNxTjlPNGs0eitwS21TUVI1MnNtcVo0azRzcXlqOWVYUUJXYXRiWUcrQ0w2RUpEb2lnR25BbjlycmEwdjVUZk8xcy9uVWYxSWRIbFdQNkFha29yZ2FRMjUwYjZkVkFCUDZrcVpKQlhBdDB4U1BVa0Y4SDBmcnorQ1Ztd3pnUThTdkg2SmxGSU11QXBuN3BCU21nbGNpK3BIb3MycitnSFZrRlFHTDJ2SWpmYnRwQko0VVZmS0pLa0VmbVdTNmtrcWdkLzdlSDBLV3NGZERZd3JkeWRFZkRBT3VMTEUzL05xb0tuRTMxTWtpTHlvSDFBTlNlWHdxb2JjYU45T0trV3A2MHFaSkpYQ2oweFNQVW1sOEhNZnIwK0pjbmNneHdXNHpDdDVxTjF5N3h0ZHJOeVZvU1ZaaGw2SkRNS3dLamgxY293cjVpVVlXNTgzdG0rQWMwcjhJMTNyaHlNNzRLbXZ3OXBmUS91QkV2OUlFWS9Vam9LNVY4RzVYNFhHR2JtdFh0UVBGTW1nMzYzcDR0VWR5aUFKanpKa1VDR0ZzK254djRlMzdsYzJTWGo0bTAzS0pJbU1BR1NTanBNa09zcHpuRFFvUVJ0d25PVzI4WGRyVXp5M0plTjNYMFNHcEswTG50MmN3ZG9VTjc2NzJ1MGgwMHY4STEzcmg2ZS9BYS8rcU1RL1NzUmpIWWZnOVorQ3RYRFZUOTBlVWVyNmdTSVo5UFRieWlBSmx6SmtVQ0dGczJuRjdUNTFRYVJFL00wbVpaSkVSZ0F5U2NkSkVoM2xPVTRhbEtEZFV1MTZtZlBMMjlKKzkwT2taRmJ1S3JoVFdPcGJ6Tnh2RTFpOXRNUS9Sc1JINis4djFPTEZMWnJLSUlrY0h6T29FR1dUUkk4LzJhUk1rc2dwWXlZcGl5UjYvRDFPR3BTZ0RUald1VzFzNi9LN0d5S2xVK1IybCtFbC9sR3U5VVBIb1JML0dCRWZ0ZTB2MUZMcStnRmxrRVNRanhsVWlMSkpvc2VmYkZJbVNlU1VNWk9VUlJJOS9oNG5EVXJRQmh4RlJFUkVSRVJFUkVRa3hEVGdLQ0lpSWlJaUlpSWlJaVdqQVVjUkVSRVJFUkVSRVJFcEdRMDRpb2lJaUlpSWlJaUlTTWxvd0ZGRVJFUkVSRVJFUkVSS1JnT09JaUlpSWlJaUlpSWlVaklhY0JRUkVSRVJFUkVSRVpHUzBZQ2ppSWlJaUlpSWlJaUlsSXdHSEVWRVJFUkVSRVJFUktSa05PQW9JaUlpSWlJaUlpSWlKYU1CUnhFUkVSRVJFUkVSRVNrWkRUaUtpSWlJaUlpSWlJaEl5V2pBVVVSRVJFUkVSRVJFUkVwR0E0NGlJaUlpSWlJaUlpSlNNaHB3RkJFUkVSRVJFUkVSa1pMUmdLT0lpSWlJaUlpSWlJaVVqQVljUlVSRVJFUkVSRVJFcEdRMDRDZ2lJaUlpSWlJaUlpSWxvd0ZIRVJFUkVSRVJFUkVSS1JrTk9JcUlpSWlJaUlpSWlFakphTUJSUkVSRVJFUkVSRVJFU2tZRGppSWlJaUlpSWlJaUlsSXlHbkFVRVJFUkVSRVJFUkdSa3RHQW80aUlpSWlJaUlpSWlQdy85dTQ3VHFycS92LzQ2OTRwT3d0YjZDeTlTa2VrS3lxaVlnRkZMQ1RXaU1hV1h6VGZyL25tRzQxR284YkV4TVJvYlBuR0VxTkdMSWtkQ3loV2xDcWdMQ0pWZXE5TDI5MXA5L2ZIMldGMmRzb1dobVhZZVQ4ZkR4NHplKzluN3N3c08vY3o1OXh6UGlkdDFPRW9JaUlpSWlJaUlpSWlhYU1PUnhFUkVSRVJFUkVSRVVrYmRUaUtpSWlJaUlpSWlJaEkycWpEVVVSRVJFUkVSRVJFUk5KR0hZNGlJaUlpSWlJaUlpS1NOdXB3RkJFUkVSRVJFUkVSa2JSUmg2T0lpSWlJaUlpSWlJaWtqVG9jUlVSRVJFUkVSRVJFSkczVTRTZ2lJaUlpSWlJaUlpSnBvdzVIRVJFUkVSRVJFUkVSU1J0MU9JcUlpSWlJaUlpSWlFamFxTU5SUkVSRVJFUkVSRVJFMGtZZGppSWlJaUlpSWlJaUlwSTI2bkFVRVJFUkVSRVJFUkdSdEZHSG80aUlpSWlJaUlpSWlLU05PaHhGUkVSRVJFUkVSRVFrYmRUaEtDSWlJaUlpSWlJaUltbWpEa2NSRVJFUkVSRVJFUkZKRzNVNGlvaUlpSWlJaUlpSVNOcW93MUZFUkVSRVJFUkVSRVRTUmgyT2FaTGpndkY5M0xqcjRUYzZvSTNOOEk2dXczYjhXMGQ1dVdxSTU3QWRYeVNoUGorQVRxY2MvdWNwN0FUSFhnR3QraCtlNC9lOUdHNWFBbTBHSFo3aml5U2dIQ1J5bUNnM2lkVEprUFkyUFZvYy9xVFV2SkhGOFIxZHRDdXdEc3Z4aDdaMzhidXpjdWpZNVBBY1g2UmEzandZZFErNGNnNy9jL1VZQi8wdlAzekh2M282akgvbThCMWZNbzc3U0wrQWh1Szh2bTdPNnVHbWQydWJ4Nzcwczg5dnRqZjJ3b1g5YXQ5dzhvY2NYdmttbUhEZkR3ZDRhSjFuTVh0dDZGQmVjbEt0ODIyQzRYRE1OdHVDeXdmVzduM01YUmRpeVRaem5EYjVGcGRWOC9nWDVnY1kzTjVGUVU3TkV2cCt2OFBrN3hML2p1UW8wN2dWblA4czJHNllmQjE4ODN4MDM0Q0owT0dFMmgvejIzL0Rxby9qdDNjWUFSZjhDejY5RzdZVzEvMDFKNVBiRkpyM0JFK2oyTzI5em9mdVo5ZjhPSUVETVBWL29qK2YvZ2RvTnpSNS9QcFpzUGcxT0c1aXpaK2orRVhZTUtmbThaS3hsSVBpS1FmSklWTnVpcWZjSkRXUW53TS9IdXJGdHVDNWVRRm1yb25taXhHZFhIUnJYdnVPeU1ybjlNcTZOYmU1ZHBpSHR4WUgyYkE0L2Vma1JsNG95cmZ3dWl6QU9iaDlZRnViZmtVMXYvaFdOYTllMk05TmwyYkpmdzhyZDRTWnZ5SEVpRTQxYjY3UFhodGsxUzZuK2tBNXVveTZHMDc0QlhROUhWNCtIdzVzTjl0em04UHB2Ni85OGFxZXh5czc4d0ZvM2dPS0o5WDk5YWJTL0JnSWxjZHVzOTB3OXJIYUhhZHlMbTNSRzhZK21qciszWjlDNzRzZ3IzWE5qbCs2RXo3N2JlMWVreVNrRHNjMGVldmJJTzBMYmZxMnRybjk5QndlbnU1bnl6NEhuOXZpbEs2MUh3bFNHaUJwWXc4cXA3djZZVnZVK24xczJodG15VFp6UDljRHZWdlpyTnJsc1BOQTdLdHYzc2lpYzFNTG53Y0d0M2RSbEI5dDdGbUExd1VoQjRKVnZtUHMySy9HWG9PeGZ5dThlZ244NE45dy9uUFFyRHQ4OGh1enI4dXBwbUZYVzl1WEpHN1VIVlRQbjZMMng4UGdHMm9lWDE0UysyV2d6VUJ6akJWVDRtTzdqNEZnR1d4YUFJT3VqZDNuOW9IbGdzRCsrTWR0bUt0R1hRT2hIQlJQT1VnT21YSlRQT1VtcVlHOTVmREVMRDgvT2NITE5VTTl0TXF6ZU90YmM3N3MxY3BtUktmYTU2WEs1L1NFNnZtajA3VzVYYXU4VkRXdmRteHEwN1c1emFMTjhaMm8vWXRzQWlGWXV6dk15VldldzJPYm5GaWU0SnJmcWwxaFZ1MDZQQmNENVFqNjVDNHorcjNibVhEdExKZzBGbllzZzV6ODJwMi9JNnFleCtQVTg0ZkpkdGYrZlZUT3BiNUM2SEk2Ykp3TEpXdGo0d283UWRzaGtGTUFmU1pBaTU3UmZaWU43bHdJQnlEa2ozM2M3alhxY0V3VGRUaW1pVDhFajN6aDU2Y2p2QXhvWTNQN2FUbjg2ZE55TnV4eHVQR05zcmo0KzhiNGNOdHd5N3Z4K3lEMXg3d21ZeTk4YnJoeGhEZGx6UG9TaDFlK0NkVGdhS2FobGVoOVZQZVlxajVhSG1SV2xWRXhJenE1K1BGUU0vTGszbW14Vnp6NnRMYjVuNU85dkY0Y1pPb3lOZXdhdEdXVDRjVno0TEozWU9TZGtGY0VrNitIeVRmQWV6ZkZ4aDUzTll4NUJENzRYNWozUk9MakJjc1RiN2NxcmlZNzFTVFRZVGVaa1IrcGZQQkwyTHdnZFV6RUo3K0J6MzlYczFoSS9QcjJiWVovVDRqZmZ2TnFjL3ZkYStaZlpkZk1NRjlTL2xCQS9YY1RTWDFSRGtyOG1LcVVnNlRXbEp0aUtUZEpEWDJ6S2N6RDAvMzgxMGxleHZWMlUraXplSDVlZ09mbkJaZzBQL2JjZjJJWEY1Y2Q1K0hmQzROOHRqTHh1VGJST1IzQXFraEsxZjBWbmRiTnhjQjJxVHNJLzdNd3dOcmROZnQ3ZkhOUmtIZHFNYUl5MFZGTHloeitiNlkvYnZ2OVk4M1UyZmtid3N5dmt2dHVPOVZMKzBLYkc5K3NYVTZVbzFoZ1A3dzBEbjc0cXBueWZNMU1lSFlVYkYwRWY4aVBqLy9aY25CNTRhK2RFaDh2Vlo2eDdPcnpVRTRCWFB4NjZwZ3R4VEQxNTZsaklvSmxpZDlIeXNja3lLV3pINEdGTDhSdU8rNHFHUDlQYy8vSndiSDd1cDBKVjB5RmozNE5NLzVjdStlWEdsT0hZeHFGSFBqYkREODNqdkRpZHNIbXZlYkRXdlVLVko0WENuMndZa2M0NGRXcHFqbzF0WmpRUHpvVnJFbXV5YXkvR0JuZm1IdDFZWUExdXgzY3Robk5FUWliVVJpVjJSYTB5clB3dUV6bWRsbkUxZjJ5TFZNVERFeUM5SWNTWDBtcnJWNnRiSEtxL05XbG1sYlJwbUtreWJyZFNiNWxTTU95Nm1ONGNaeEpZb3NyR2llaDh2aWg5NUdyVTFzV2duOWY5Y2NkOHdpMDdHUHU1eFdaMitNbVF1Y3FkYm0yZmd0VC9ydmlPWHFacTJWNzFzZVB3R2pjR254Tm9GRno4N09uY2ZRYmI2UytpanZYMUZ3Qmt4UkQvdmlyWjdXVlV3QkRmaEsvM1pzaVNUZnZhWDVQYXRBMWVNcEIxVk1Pa2pwUmJrcE51VW1TV0xJdHpLTmZtb3RoODlhYmszZ3dERlc3NllyeXpYbDQvZTZhNWFWTGovUFF0cUptWTZIUDNJN283S0pueTlqeitZWTlEaTkvYlRvM2l3cHNlcmV5MlZYcVVGN2xCUlQ0TEJwNW9MSFhUSnYydXFJWDF6d1ZoL1M2b25rcEdEWTVOM1NJZVNrM3lTd0VuenQyK25abFJmazI2MHFVazdKT3lHOHU3Rno4dWptZjcxZ0tPUEc1cGxFTGswL1d6YWhaSG1vN0JFYi9NZnB6UVR1VE42NmNGaC83NGEyd2FaN3B6T3h5dXVrb0xGa1RHMk81ekd3QXQ4LzhiSHZBWGJuMnBHVmlJbm5JY1V3dXE4bHJyVTZYMDZMSGpXaWZvdlJKaTE3bWR2UFhoLzdja3BRNkhOTXM1TURmWnZweFdlWitJdDByQ2lpdnErRVZ0SHl2UmU5VzhRMmlSTnNhZVdNVDFMcmREdmQ5SFB1Rk9NOExmejNQZC9Ebk0zdTR1YWgvN0o5Q1FVdWJ4eTh3TWZ2OGNQUGI2Ym1LTnJTOWkrUGF4azhOcUd4Q2YvZkI3OGM5V3ByWW9SMWM5QzJLQnE3ZTZUQjN2YVlNTkVpclBvS0h1MExwanVReEhVNDB0MXUrcWRreDJ3MkRkc05qdHpYdFp2NVZscWdZOCtUcjRxZUtqWDBNaHQ0WS9mbldIZkdQL2RFSDBmdnYvd3ptMUxJMlNTSzV6ZUcwQkNOUmZFMmk5N3VjRHNlTU1mZHROK1EyTS92UGZDRDJNWi8vSHNwMkhmcHJrb3lpSEpTYWNwRFVtWEpUY3NwTmtzSjNXOFA4NnIweTlxZm8xKzVlY2VHbnBoMXBYWnJaZEcwV085NitWV09MVm8xanQ3bnQrT005OTFXQVJWdGl0MTgyME1OcDNhSzU0Wkh4dnJnTFlmOVQ2U0xiaXdzQ2ZMenkwSE5BWGc1Y2tLRE9jcU5LMS9ONnQ3THBWNUYvWEpaRll5ODA4bGo4NE5qWXZQbnVkMEVPMUd6U2dCeXRRbjU0NVNKd2VaSmZLSXJrb1pwMm9qVnFZYzdQVlNYYVZ2bWNEaWJYUFgxOC9QRitXYW4yd1loZm1GcS9sVFZ1QmJmdE5mZExkOENmV3RUc3RWYW56dytnNTNteDI2cm13TkgzZzEzeFdlODAwdHoyL1NGMFB5c2FzMkV1ZlB0S2VsNlRxTU14WFZybFdXemRaeHBaa1N0M0xndThDWDdEQXlzYU8ydDJoY210cGdaK2FRQyszUktPbVVyMnU3Tnp5UFZZL0dKeWROdWxBejJjMU5sRnFBNFh2TDdmR1Q0NFZTelhZekd5aTRzZEJ4eStxbWhNK2RNNGkreGY4d01wcDdPQmFYeGFWblEwZDlpQkV6dEh2d1RZRnN4WUUxSmpyeUhKS1RSWHl3NVVKS2hJZzg2YkgwMEtFWTFiUTlGeHNIT0ZTYlpWazE5bHdYSUlsc0t6cDBhUGMreVA0Snkvd1VlM1JSdGFlVVZtK2tHNGpuL3NNeDh5eVI5TThmMldmV0hSeTdCM2c5bTJxWVpUMjZxemV4VTgwajErZTJUYUdwaEZERTc0QlRnVm53OG5aRWJkSEt4WllwbnBFbk1lVTZPdUFWRU9xaG5sSUtrVjVhYWFVVzZTS25MZDRMSTV1SUJacExNeHgyM09vWlVWNUZoMGJHSnlXREJNeXJ3VURFRWdESC8rdFB6Z2NVN281T0tLUVI1ZUt3N3k4UXJ6V1NuMFdkdzNKb2R3SFFmUWZyQXNpS3VpdzdGL2tZdTJCUlp6MW9YWVZXb09XTk5wMTlYWnR0L2g5dmZqcDRaR3BsU0RHWVYvVmcvM3dmY1Nkc3dpTmtYNUpzRmJsaG1OK2ZHS0VBY0NHakhjSURVN0JuWXVOL2Nqbyt0dEQzZ2J4OGRHU201c21wODZEd0dVbGNES0QyT25NOS80bmFtSitKZTIwVzFqSGpFbFErcVNpOWJQaHBsL01mZHpDbURRZGFiTzR1TC9tRzMrQkhWODYrcmQvNWQ2U2pXWURsRExCcWZpQzZzVGdvRlhSL2RiTHZqbU9YVTRwcEU2SE5PZ2IydWIvenJKeTR6VklWNzZPb0MvNHJ2VW9QWXViaGllUEd0ZU5jVERWVU5TdC9aKzlsWVpwWUhZcVdTV1pSRnlZcmRWYmhqVjF0SnRZWlpXclBvMnFKM055QzR1dHU1eitNL0M5TmVyc3F6NEx4cFZmd2I0YUhtSWx5dHFlMFYyUjk1YTVaRXgwZ0RZSHJqa0RUTzk2dlhMWWZXbjBYM1h6elhiRTJuV0hXNnRwbEV5KzJHWWNyTnAyRVZFa21YZ1FIVDRmckNpNDhTcFl3ZkNSN2RGNzNjNzA5ek9mUnpXZmxHMzQ2VmkxL0MwL2FjV1VMWWJzRXlETnZLK2g5MEVZNnBaeVUyT0tzcEJOYWNjSkRXbTNGUTd5azFTd1dYQmpTZDZLY3EzZVdxMi8rRDVIZURPMDNOaUZ1YXFyRldleGFQalU1OWZwMVdjbXdPVkxtNUZSdlA3UTg3QnZCU29TRVoxN1hCOGZWRTAvL1J0YlM0S2ZMd2l4SW9kNlovS25DZ0hKZkxmYjV0OEhIbE01TDJkMXMzRlpRT3J1WG9vUjY5dVo1a2F3dDg4QisvL2w4a1JBSDB1Z290ZVN2NjQ4NTQyLzFLNXY2azVIMWVlem16WjVyeGNlVnZsenJuYVd2MkorUWZRKzBMVDRiaHp1YWwxbkc2V0haK0xyQVJsYzJZL1luSXdtQTVHbk9oN3ZHVjcrbDlYbGxPSFl4cnNMaldyWHA3Y3hVV1haamFQemZDemZiL0RscjNodU9IMnh4Ylp0R2hzc1d4N21QVWxEa1Y1Rm4xYTIyemQ1OFFON3dkekphOHF0MDNjS0pKSXNncFhWK1MxR3BHa1dwblBEUmNQcUZzaVc3Z3B4SUtOMFJkN3pWQVAxd3l0M2JFZU9zL0h3azBobnBtcmVRSU5raE15cTFGMlBoV3UvQWcrdWgyK3ZOL3NXL2hDdEs0Vm1HSDZmUzgyamJBRi96RGJqcjNDakVJcGZqRitWTVNhNmZIUEY2a2pVbmtxZ2xYeGQxL1hVU1FSZVcxTUVmeXFqcjBDT28rcTJ6RW5YeDlOZ2syN3daMUpQZ2RiRnlYZVB1eEcwNGg3dUF2c1hwMDRSbzVxeWtISktRZEpuU2szcGFiY0pFbUVIVmkxTTB5dmxqYi9lNHFYMTRxRFRGbHEvb1puclExUjRJdjJzT1Y3VGNtS1FCaW1yeklKNTRTT0xuSTlNSHR0aVAxVi9xeVdiWTlQU3BHeUdKVVhsYkVyNm1Ja0t5MVNVNFUrYUY4WTN5TjRmTWY0ZXBFMTlmeTh3TUVMV0swYVd6eDVVZUpPMWcwbGlWOThwSVB4MXZmSzJYRkFJeG9idkwwYnpZakFnZGVZTWh3dm53Kzd2amVyVk05OVBEYjJtTEhRcEF1c25XNXE1RGJ2QVYzUE1DUHZWMDZOUDNhaWhWZmNPZkhUdGRPVml5SVh2aXJMS1lDekhxemI4WmE5QTB2ZWpQNTgvblBtWDIzOGNvczV6cHRYMWUwMVNMWFU0WmdHRy9ZNC9QNmpjbTRjNGVXWUZqWjNqczdoOFMvOUxOc2U1c1VGMFV6WnM2WE5xSzR1OXBURFkxLzZPUkF3U2ZLdU0zSm9sV2Z4OWNZUWl4TTArS3J5dUdCZmVYd1JmamkweE9xeVlIRDdhR092VDJ1YlZUdkRlR3c0dVV2cVZkMlNLU2x6WWhwNzAxZUYrSDVuN0h2czF0em1wTTUxTzc0MEFFNFlwdjBLdGkyR2NVK1p3c1Z0QjhPcmw4YXVuR25aY0VWRnZhclBmd2ZUZjIvdWI1b1A1LzNETlA3ZW5GaDlNb3dVTVE1V3FnbG5weW1SOXI4MGV0K2JCOGVjQTh2ZmhZNG5tUzhLZGZIT1Q2S051Z1BiVEtPM3FzckZuaVhyS0FjbHB4d2tkYWJjbEpweWt5VGhBSzhWQjltNHgySGlZQThUK3J2cDNOVGlpVmtCM3ZrdStyZHNBVDgvMlJRcmZHZHhrSGVYbUgxcmQ0VzVhb2lIQXAvRlArYjZxeDJsNkhHWkJCU0lHWWx2YnNPSE9DQnhXSWRvVTlubmh2NUZOc1did3h6VHdxNXpYdnJYL01EQldRRjd5K0gxUmZHZDlSZjExNGhGcWJDMUdKNGVEaGUvWWM3WjEzOEZMMThBYXo0emVTYWk4eWl6ZU5mK3JmRFNlSE9oeTUwTFAxbGdSdDR2ZlJ0V2ZwRDhlU0xjUGpoUVpaUmZPbktSN1lIZUYwVi83bmFtdWFqbjl0VTlEKzNiSE52aHVPQWZzSDVXYkV5SEVXWTZ1Qnd4Nm5CTWszMSsrTXZuZnE0ZDVxRjdDMWZjRmFldXpXeHVHdUhGc3VDNXIvd0hpL29Hd3ZEMEhEKzNqTXJoeGhPOFBEbmJ6emViVW1kSHI0dURVK1lpSW5WRzZsSS9LMkpBV3h1Zkc4cUMwRFRYNHI5UDhySnBqOE5EMDh2NXlldUpDL2JmZkxLWFhpMXQvdnZ0c3JnVjN5QTYzSC90Ym9kYjN5dG5iN2tUOTlybnJBMHhlWEdRM2FYSnYxRWM0cUFaT1JwODh6eVVyRE5UMkhZc2p4MjJiN25nd24rWnEzVHJac0NYZjRydVcvQU1kQjhEZlNiQUpXK2F4cUIvYi9MbjhWVFVPNGxNU1FDVEJBRkNoemlDNmJpclRKSnUxQUxPK0JPMDZtZW1QN3gzVTNUb2ZtVWRScGlSTTdQK0dqdjFyYkpJY245am9wa21FS205VmRtS0tkV3ZNcW9QVVlPbUhLUWNKSWVKY2xQaVl5bzNTVFZtcmdteDg0RERUU084Yk5ubnhLeTViQUhYRHZmUXA3WE5paDNoZ3lNZ0FiNVlIYUpma1lzaDdVM2VlbUsyUCtINVBTSlNxN2p5dWQyVmhvdGdZT3IzN3ZPYnhjNG1IT3VoWGFIRlN3c0NURm9RNEtXdjR6K1gzWnViVVowZkxnL3hXbkhpejIwa0x6MHp4NDl0d2U0RTZXM1I1bERNaUUzSmNnZTJ3L09qVGI3cGNHTDhxUEQySjVnOGd3VnZYeHNkVlI4c2hkZC9CRmQvQmo5OERWNjdESlpOVHYxY25rYXhlUWpTazR0NmpvT2NmSk1IQzlxYmFlTGJsOEMvem9MZjV5Wit6T1h2bVZrR2YycGhWckt1S3BLSE5pMHdvK1gzYjR1UFcvUXlmUFpiTTFJMEdlV2h3MG9kam1rVURNTVRzd0kweVEyd3ExSlpuaUh0WFZ3OXhFT09HeVl0Q1BETnBqQkQycnNJaEJ5KzJSUm05UzZIdjgzd2M5T0pYbTQ2MGN1VXBVSGVXUnlNcVk4VjRYT2JKRjFXNWZQdXFoaGVVdGRhSldBSzVYKzdKVXlYWmphN1NoMitXQjFpUW44My8zdEtEbi8rdEp3OUNVWmRSejZmd1JCSkUrUEpYVnkwSzZqWnRJUEppK05QWkI1WDhtTkxBN1A2RS9pL1k4M1VnWWpjWm5EaEpGUHdmc2RTZU9rOGFOWU4yZzR4MDlKSzFzRHJWNWpDeU1lY0E5Zk9nbmR1U0Y2anlsZG9ic3NyTmZ3aVJmVVA1Y3BkdHpQTmxMWDVUNW42SkovOTFqVHN4anhxR3FXekg0NS9US1FoNW9SaVI3VlVWdERCRkRpdWlRMXo0cmRGUnMyRUVueUFwVUZSRGtwOFhPVWdPV1RLVGZHVW02UUdsbTRMYzljSDVleXNkRUduc1FldUcrNmxYNUhONXIwT2ozN3BwMldlUmVlbU5zdTNoOWx4d09IcE9YNGFlYjBjMjhibTE2Zmw4UHk4UU5MNmlZMHFQaVpsd2VoenBPTWlXSi9XTnUwTExUNWZGV0prRnhlVEZ3ZjR3YkVlTGh2b3diWmcyb3I0SkJuSkZXSEhTWm8zbXVaYW5OV2paazN3VlR2akR4SWQwYWxPa3F3U0tvZFhMNEg4dHJCbmZYUjczeCthMGZUZVBITVJhZGxrc3kxUWF1NXZuQXV2WEFpWHZHVTZKV2Y4Mll6R3IxeWpNU0tuQUxCaTh4Q2tKeGVkOEFzendyTGRNUFA2Ri96VGpJS2YrREU4T3dyMmI0bC9UR1FVZmFnOGVTNGFkQjIwNmx1ejEvRFpiK08zdVgzS1E0ZVpPaHpUeklHRERUMmYyMXdORzlYVlJjZ3hRK2cvKzk0a3A0bURQWlNVT1h5enlmeUJMOW9TNXVFdi9OeHd2SmN4UGQyYzBNbk5KeXVDekZnVGpHazROczAxU1daM1daTHBiSFZNckQxYjJuUnZidlBFckFCZG1wa3NQV1Zwa1B3YzZOM0sxRmJKY2NPWng3ajVZblhzYTZwc1lGdWJRSWlZV21COVc3dm8zeWEyc2VleVRCMHdmNGlZSzU0ZkxJczlrZG1XR1UxVHFsWFhza2ZsQmwyWDAySDhNMURZMFNUTWw4NHpxNFFPK0JHYzlSQzhkcWxwMUlYSzRlWHhwamh5djB2aDZ1bXc5QzJZOXlTc21CbzdJaVcvbmJuZHR5bTZMVkpnT0h3SVYrNU8vclc1VWhlWjNyQnZNengvQnZ6NEN5amZZN2IxdThRaytPWHZKeTY4bk4vV1RDdVlmbDkwZjZNV01PamErRmhQSTVPSUt5ZGd0eS8yU3doVWZIa2craHFrUVZNT1VnNlN3MFM1U2JsSjZxUnlaMlB2VmpaWERmSFF2SkhGcWwwT2ozNVJ6bjQvbk5ESjVwSUJIcDZZSFdESEFUTzZDeWxLREFBQUlBQkpSRUZVNzdFdi9Vd2M0bUY0QnhlL090WExnbzFoUHY4K3lLTE40Wmp6ZHBPS3ZGUlM2WG1pSXh6cmZ1NCt0N2ViVFhzZDF1d0tReGNYSldWbUpzR3ZUczJodENKVkRPM2dvanpvVUx3cDlqVkZGUHJnNUM1dTN2MHVlSEIvZmc2YzNEVitPcmJYWlM2aVZWNFF4K1BpNE1yWUViNkRIYXgxZm10eXRITEMwWE5wVGdHTXZ0OU1vdzRIVFptTGVVK1lmZU9lTk9mNnlHakdGVlBneFhOZ3dzdHc0cTF3N0k5Zzd0L01RalNWejgySjhoQWNlaTdxZktvWk9mL3FKYWJERVV4TjVNWXRUVDRObFlNM0gwNzR1WmtkVURWZkFHQkJyL0VtdDZ5WUV0M2M3VXc0Wmt6ODYzWGxtQkdlVHFVUDFNd0g0K004alpTSERqTjFPS2JacWQxY2ZMMHhqTXVHVzBmbDBEVFgxT2Q0YXJhZnhWdFR0OFMrMnhybTNtbmwvSGlvaDU0dGJTN281MlpYcWNPTU5kRXZmeTBhbXd4YU5mbDREdUZLbmdYODhGZ1BlOHRoL29ZUWwxWmE2ZXcvQzRQa3VvT1VCdUgwN2k3RzkzWFRySkhGYy9QaVR6aWRtMXJjV0RGdDRvNHA1UWNUNjk5bnhVK25HZHJCcko3NjRPZitsQ3UrdFd4c1lSSGZ1SlVHcXNNSVUyVC8rdy9odE4rWnBBaXc2Q1Y0NjVyWUZUMnJDaHd3VXdYV3pZVFRmdzg5eDBPelkyRDFaN0hENjV0Mk5iZVZrNWtyVXF5L2pvbTA1M2pvTkJLbS9rL3M5bDByNGZIZVpnVTRsOWMwUkJ1M2hFZTZKeTZTUCs0cFUvQjU5eXF6S0FIQTVnVndYMTU4N0UxTHpIdDRmblRzOXBGM3hQN2NyTHQ1L3FyVEk2UkJVZzVTRHBMRFFMbEp1VW5xcEZ0em0xd1BMTjRTNW9KK2JzYjBORTNQMmV0Q1BEczNkclhwcXZ3aGVHcDJnSlU3d2x6WXo4UEF0amF0OHp3czNWWWVNMzI2WldPVGdDcm5KWGRGZjE1ZEw0SWQxOWFtUnd1YlY3NkovZXh0Mis5d3gxU3pXclRMZ2tzR2VNalBnZHZlVDd5QXkxVkR2UFF2c3RtKzMySFdXdk9pMSs1MnVQR04rTkZhdnpzcmgxMmxEbi81UERabm5kczd0cm5lS3MvaVFDQyt0SWxrZ2FFL2hhV1R6WWpEcXo4M0hZUUh0c0ZybDV2OGxNcjMwK0RKSVhEK3M5RHBGSlBMOW02QXI1K054aVRLUTNCb3VjaXk0Y3cvbTllNTVBMFlVMmxVL1FlL05CMm41U1V3L0w5ZzFEMW05UHprNitLUDAzYUlxV081WXhrODNpZDY4ZXMvUDRpUDdYZUpXY0g3WDJjbW4xVUFGZS9YU2ozZFdnNVozWmJYa29RS2N1RHlnUjd1T0QySDdmc2RsbXdMOGRYNk1IZE9MYU56TTV2VHVydHdKL2lOZDJwaTRYTkRwNmFtWnRVSHk0TDhiYWFmeWQ4Rll4cDZBTzBMelFFMjdZbk5vSkhFR3FqRGZMYVR1N2pvMU5UaTQ1WEJoTFZPU29PbVFYaGFkemNPeE5SWnFXejFMb2VsMjhLMHpyTVkzakgyeXAzYmhzY3Y4SEhwY2JVcmdueE1DL04rMSs1U1l5OHJETGpTMU9zWWRLMVoyYk5rRGZ6bmgvRGhMVER1Q1NnNkx2NHhPUVhRWnJDNWYvWmZvZC9GOEZnditPcnZaZ3BCNVFhZFpVUExQcVlXU3VXQ3lBZFhCNjNEa0hwWGpubmU4aEp6VmE2cXN0M210dS9GWnZHQWIvK2RmRVhPR1g4MnR5UHZqSzRJRjNIcWIrSDJmYkVybzlaRWh4Tmg4OWUxZTR3Y2xaU0RsSVBrTUZGdU1yZktUVkpMSXpxNXVQa2tMeWQzY1RGN2JZZ2RCeHorUHN2UHF3c0RYRG5ZUTRjRUswRDczQ1l2Z2VuUUc5YkJ4YStubFBIcDl5RWVuK0dQNldpemdMWUZGdnY4cHBaeGhLZGkySDFkeW1HNGJiamtPQStsQWZoaVZYeXZYbWxGbjh1d0RpNEtmVEIzZlNqcGF0R1JmRFd1ajV1cTczUjhYemVQWCtDaklLZDJyNjk3YzV0MXUxWG5JK3ZrRmNIWXgrRzZPV2FWNmxXZndPSlg0ZkcrMEc0b0RQdFp0R093c2phRFRUNXFPOFRVVFp6eEYvajNCUGo4M3RqT1JvRFcvYzN0dHU5aXR4OUtMaHAwclhrTmN4NVBVTlBYTVRuS3NtSFlUZWJuR1E4a1BzN0d1V2Fobk9ZOVloZENBek9LL3ZaOU1PYVIycjIyamllWjIwMExhdmM0cVJXTmNFeWp5RFN3bFJXakpaNlpFOEFCY2oxd1RtODMrLzBPbjY2TVRWeEQydHY4NUhndno4MExzR0JEaUthTkxDNDl6c01kVTh1WnZ5RSttWFJyYnA1ajNlN1l4T1kraE5FbHRnWDdBekJ0ZWZLeCtZUGEyYlRPczFpd01jeVdmY2tiWHU4dUNkS3pwWmR6ZTd1WnZUWjBjSVJKbmhkeUVreExPN09IbTJHVlJvNjhWaHpnK1hrQk5sWTBaay9vWkw3WWp1L3I1c25aZmtySzRPV3ZBK3hNa3RqbEtCY1paci8yUzdNcTI4UGR6QldzMDM1dmh2K3YvVEsrZ1hMTlRGT0UrSytkVGIyU0RpZENqM1BoM2Y4WGYveldBOHpRK2ZVelk3Y2Z2SEpYVFhIN1JNSkJNMEprNW9NbWFTWmt3WW0vTkhjckx5cFExZXBQemNJREhVYVlxM1BGazZMNzh0cVlSUVVPN0lodWE5NFR4ajRXL1huTmRGajJqcGxHRVRoZ3BqQVVkalJUM3daZVkxWnZXL1d4dVhKWWRRVTZPZW9wQnlrSHlXR2kzS1RjSkhVU3lVc3J0b2Zac01maFYrK1owZWNYOUhOelFpY1hLM2FFV1ZjU201ZHVQeTBIbndkdWZiY2NmOGloZTNNWEE5cTRlR0YrL09pcURrMHN2SzVvM291STVLUzZkRGlHd3VDMkxUNVlGanc0ZFRxUnN5cEdhMDVaa2p4bzZiWXdLM2FFNmQ3Y1psaEgwK2thMGNSbmtlT0MvWlUrM2tYNUZwZFZHdVcvZkZ1WWJ6YUdLQ2x6OEFkTitaSG1qU3p5Y3l4TzZ1emlpOVVodnRzYTVybDVBZmFWS3k4MWFKRTh0RzZHdVgzektwT0hmRTNnNU51aGRDZDg5WCt4aituekEvakJ2ODI1ZGNsYlp2VGdtSWZOQ01IdlhvdC9qdllubU5zdDM4UnVQNVJjWkxuTUlqYUo2Z1ZIOUw3UWpQeGY4cWFwaVp6TTlQdk02TXlSZDVpTGY1SHAwcm5OVFI2cU9qWDYrSitibkJVeDdUYVlmRDFzVzJ4K0huQ2x1UjExTjd4K3VSbnBPT1htMkJJcWNzZzB3akdOSWlNaGxtMDN5U1J5MmorNWk1c2NGM3kwUEJSWFVQL2JMV0dDWWRPbzJlZUg5NWNFYWRIWVlreXYrTDVnbDJVU2pUOEVxM2ZGWmxCdnBJQndIUkxyN0xVaFh2azZjUENLWFNKamU1dms5MzZLcEFwbXlzVHFYUTVGK1JaRE9rU3ZnaGY2ek92Yjc0LzlCZlFyc2pteHMrdmdQNi9MckU3My9VNkg0enU2Nk5uU1p1bTJNRjJiMjl4OWhvOCtyV3htclEyeGJMdXU3RFU0M2p4b2ZheEpTbHNYbVcxT3lDUzV3UldOa0crZWozL2M4bmROQXUwOENyNzRnNGs3L1Q1VDBMK3FibWVZMjlXZnhXNzNWS3lPRnF6RGxUc25CSi9kQTEvK09YbE16M0dtYVAvS0Q2b2YwVEg5UG5NNzh0ZFErWHA0WHBGSnBKWHJwK1MzTWF1UFJ2NTFPTUVjZi83VFprVzVzLzlxNm5KdG1tZHFpRjA0Q1hhdk1mc1RGWXVXbzVweWtIS1FIQWJLVFlaeWs5UlNqZ3ZhRjFyc0Q4Q0dQZWJjNjJBNkEwZDJjYlBQRHpOV3g0OGdYTGdwUkxOY2k1NHRiZDViRW1TZkh5N3M3NkZ4Z2dIcWZWcWI4L3pTYmJIblpFL0Y2VDlZaDRWVkhPRHRid05KUjlNRERHaGpGcFQ1ZGt1WWRTV3BuK1BkNzh4eHFrNk5MdkJabEFaalY5SXU5Rmt4T2FsYmM1dDFKUTdUVjRWdzJYRHBjUjdLZ3lZSFh6WEV3M1hEUE93NFlQWW5XdWhOR3BBT0o1cmJ0ZFBOYldSSzhjQnJUR2ZiN0VmakYzWDUva1BUU1RqZ1NqT2wrY3Y3b1VtWGFGbVF5bXdQZEQ3RmxBalpNRGQyMzZIa291SVhZY3JQbzZQcUV6bnBObk9iNnNJWG1GeTE4U3R6VWF2dkQ2UGJJeVBzSzEvNEFsUGJzWEl1OHVTYUVmL3JaOEd4VjVqT3k5V2ZRdnZqNFNkZlE5Y3pUTm1RTlovWC9uMUtVdXB3VEtQdUZZMjk1WlVhSWw0WG5IR01tL0lnZkw0cVBuR1ZCa3dENlpnV05zMXlMVDVjRm1SWHFjUFpQZDF4USt6N0ZaazZLTXUyaCtPdTJIa1BKdGJhdis3U0lISFQ1aW9iMk5hbVV4T0w3N2FHK1Q3QmFtbFZSUkwwT1pVYXJPMHFwdUdON09vKytGb0JIdnpjejQxdmxCMzh0N2ZpUEhaU1p4ZFhEZkd3Y1kvRHcxLzQrZU1uNVFURERqOGY2V1ZjYnczTWJaRGFuMkN1Z3EyYlFjd3lEa04rQW8xYW1tbG9pZXBrZmZ0dmM5di9jdFBvK2V3ZWM2VXJrcndxaTF6bHFscm54TlBJM05aMWxiSjVUNmFvNFdXWm1pUUEwMzlmL2JHV3YydXV2TFhvRGIwdmlHNXYzZDlNaVJqNDQraTIxWithR2xxUmYxTnVOdHZ6aXVDS0thYVIvTjVOOE54cE1PY3g2SDhaWEQvWEpHcHBjSlNERE9VZ1NTdmxKa081U1dxcFczTWIyNEtWVlM3UWpPcnFJajhIUGwwWlRIaVJhdTU2a3crTzcrU2lMR2c2Ly9LOE1EYkJ1WGRZeFlXbHhWdGljNGpYWGZjcDFRQ2Zyd3FsdklBMnZxL3AvWXgwSnFaU3ZEbk14ajBPYmZJdEJyV0xOcjNiRjFya3VrMitpVmk2TFJ5VGsxNnVxQ0Zaa0FNL1A5bEwrMEtMU1FzQ1BQQ1puNDlYaEJqZTBjV2RvM05vblJjL05WMGFtTWowMzhvMUNUMk56VUlyL24wdy82bjR4NVR0Tm5tbDQwbG1WUG5NaDB4OXhoTi9DWTFieDhZZU04YlVLbDd6ZVh6T09aUmNWRjVpRnFkSnB0Y0YwR2FRR2VWZWRaUi9JcEVTSDVWemFXUXErT0RybzY4VlRBM0h5cmxvLzFhemZlQ1B6Y1d1YmQrYXhYVCtlYkxwVEwxaUNwenlHNGdyZ0NDSFFoMk9hZUt4b1hOVG0vSmdiSzJuc2IzY05NMkZENVlIazQ3ZVdMQXhoQVVNYW04VENKdmtsZU9DYy92RVhzb2IyZFVrMmpscjR4dG1YcmY1R2x6MVFsNnJQSXRyaDNsaS9sMHh5RnZqOTJVQkYvUXpyK09OUlRVckZEdC9RNGlkcFE3dEN5MzZGNWsvc2NpVUN2TjZ2QWNYR0tpcVJ3dWJYNHowY3RVUUQxdjNPVHcwM1JTR1hyUEw0ZDVwNWF6YTZUQytyNXNiUjNoakdvM1NBSFFhYVc3WFRJOXVhOVRDREhNdjJ3MnpIa3I4dUkxZm1TSHd2Y2FiUnVHOEoySFBPbE1McEtCRE5LN05ZQ2dhYUlyZXI1OGRlNHhJY2dyR0YvRm14Qy9od2hkaS8zVTlvK2J2cTkvRnByN1h5cWsxdjJJMnU2SUdTU1NaTm00RmhaM01sY3N4ajVqcGFJbmtOb09UZm1XSzluYzhFVDc0WDVQa3cwRjQvMmRtU2tXelkwejlsKzVqRWg5RGprcktRVkhLUVpKV3lrMVJ5azFTQ3oxYVJrYmRSM3Z1OHJ4d1hsOFBCd0x3NGJMRW5YVnJkam5zTG9QajJycXdnTSsrTitmMDA3cTdhWm9iN1FqbzFNU2lZeE9MN2ZzZHZ0OFptM3h5SW5XRkUxekxPcXVuT3k0djlXMWQ4eWJ4MEE0dU9qYXhXTFFsWE9QUjdoK3RNTzkxYkMrVHovSnpvSGtqaTVBRGx3NDBDN1VsMHRnRFkzcTYrZjNaUHJxM3NQbjNRbE5iT2V6QWkxOEhlRzVlZ0ZaNUZuZU16cUZma1pyMURaWTcxOVJnOU8rTHJUZDQ4bTFtNFpoWkR5VWZRYmprTGNBeTA1YURwV2EwdXFjeG5ISm5iTnlnaW9WYWlsK0tQNGFuRWVERVQ2bHUyaTArRDUzemYvR1BUOFp5d1duM212c2YvN3Btai9udWRaTkxXeDhMeDV4anRrV21temZyYmw1RG9scVdZUEw1bFIvQmVmK0FuU3ZnaGJOTm1ZK05YNWtGZFRiT05SZmlMbjdkL0k0a0xYUm1TcE5qV3RxNGJWaTVNM3p3K25kanI2a1B0YWM4ZVpGN2dHODNtMlExcUozSmp0TlhtY1RhczZWTnhTdzFPaFJhREdoamN5QUE4OWJIWmsrWFpZYmdKMnBNNW5uaCtJNnVtSDlEMnRmOHYzMVVOeGR0Q3l5KzJSU09TK1pnYW05VkZYYmc0eFhtTlk3cFpZb2tEMnJuWXVNZWgyZm1CaGpZenViaUFmSHpJbzVwWWZQTFVWNTZ0TFNadGp6RTd6NHFaMWVsQy9ON3l1R0J6OG9wM2h5bWZhRkZZNit1UGpRb1hVODN0NVd2M0kzNHBhbE44c1VmVEcyU1pGWk9OU05IT3A5aWt1SDBQNER0aGk2blJXTWlpWFhCTThTTVVnRnoxUStnTEVHZHF5Nm5tUkVxbGY4MTcxR3o5K1RPaGRIM20vc2ZKVWlrZHBLUlV0ODhiOTV2MnlHbUFkZjdJck45OHZXd2ZRbGM4VDRVdEk5LzNJUlg0UFEvd041TjhPeXBNUE12c2Z2blB3MHZuMitldDgyZ21yMEhPU29vQjBVcEIwbGFLVGRGS1RkSkxmUnVGYTNmR0hGMlR6ZU5QUERla2lEN1UxeERXclE1Uko3WGxQRUlPZkRlZDBGc0szcE1pRjRVK3lMQnRPeG1qY3o1dVdyZDNzanJxcHFYYWpwQzBHUERoUDdtOC9GR2Nmd2JjQ1ZKYnpOV2g5anZoODVOelZUeHdSWDU5dmw1QVRidmNmajV5VjZhTm9wL0RUZWM0T1dpL201Mmx6bjgrVk0vSDFUcHBKMitLc1JqWC9weFdkQ3BpWnIxRFZhbmswMU4zdld6b2xPcGM1dWJHb1g3dDZZdW5iRnlxcm50ZmFHNVhmQVAwMkhYNlJRempSck14YWNlNTVwT3k2cTFIVzJQR1oyZUtBODFhaEdmaC9wTXFQbjdHbklEdE93THl5YWI5MVpWb2x3VURwb0ZhQUJPdk1Vc09OUHJmRE5hOGMycnpQMnpIb3gvWE1lVDRhcFBUYWZqN0lmaHFlR3hxM0h2MzJKRzNTOS96M1JtSmlwL0luV2llVUZwMGlkQlV0M3ZoM3MrTEtkcHJrVjVwZnpRTkJkOEh0aHh3UHk4czlUaG0wMWgxbGFzT0JaeTRNK2YrdG0rM3puNDFmUHlRZWFFOFBFS3M0cG5weVlXYTNlYi9TZDNjZUd5U0ZoSWY5VXVod2MralIzK25KZGpjZi9ZbWkySk5uOURpRlo1TmwrdWptK3M1cnJOaXFYQk1ERXJ4Z0ZNLzk3VUFmdG9lWkFoN2MwcWJqUFdoSmk5Tm9RTkJ3c2lYOWpmemJ6MUlkYVhPT3d1ZFhoaGZvQmwyOEpzM1dmZW0yMlpFUzR1Mi94ejIvRGlnZ0JOY3kzeWM4QWZKT1VYRmpsSzVCUkMyNkZtcVA3R3I2TGJQNzREdGl5TVQzNHQrNWpiU0MyUnBXK0RyeW1VN3pVL0wvZ0hySGcvdXVKbXQ3T2c1M2p3N3pWSnFtVWZrNkFQYkRmUDNhOWl0Yk9keStOZjJ5c1h3UGZUWXJlZCtSY3piTDg2d1RKNC83K2cvWEJUcTZxcXlQU0kwbDFWSGxjS245eHBIcjkrbGhrNUVnNlkzOE95eWFiZVZiY3p6Y2lZTVkvQzZrOU1nZU9QNzRCdlh6RlhKMFBsRlluYUF0dGx2akM0dkxCNUFVd2FZNTZ6VlgrekFJSWM5WlNEWXZjcEIwbGFLRGRWZVp4eWs5Uk1yaHM2TnpQbjU4bzFmOTlZRkdSZGlSTjM0YXB0Z2NsaGtacUwzMndNMGRoclVSWTBQMDlmRmFKNGMvamdhdEI5VzlzTWJHdFRGalI1cVUyK3hkNXloMzErODl6RE81b092VVI1NmZFWmZoWnZpUjJaK01NQkhrN3BXdjJ3OVVBWVh2bzZRTmRtTm10Mnh4ODdVa3Y1Z0QvK2NXOStHeUFRZ3U5M2hMbHNZQTRoeDF6QSsyWmppT3VHZStuYjJxWlRVNXZManZPd1pKdForZnFOUlFIbUZ0ck1YaHNpR0k3bUpNdUs1cVMxdThQOGRicWYvWDZIZGdYV3dYcVowb0IwSFcxdTEzMFozVmE2QTU0WWFDN3krUGRHdHhlME4yVXVkcTh4UDVlc05lZm5TSjNla045YytObTl1cUx6MGpLclh3UE1mZHgwNkxVWmJNN0pUdGlzTW0xN0V1ZWhqWE5OSjExbHVjM2g1dFUxZTEvZnZXRkd0MWRkTFJ0TURtelYzN3pld0lIWWZmT2ZnaWFkWWM2alptR2N2RGJtZ2xqeEpOTUJPZlpSRTNmNmZXWWw3eTNGWnNiQnV6ODFJL3AzcmpEdnpYYWJlTnR0OHBETGEzSmpRVHRvM0JJQysxTmZWSlFhVVlkam1oemJ4aVNwNVZXRzFtL1o1N0JsbjhPUGgzcG9WMmhUR25Cb1gyaGp3Y0hHSGNDalg4Wm1wbTM3bzhsaVhHODMzWnZibEpUQjFLVkJRbUc0N1RUVFdEc1E0R0NkcmEvV3hWL2hjeHppaWdoN2dqVlBSQ1ZsOEVwRi9SQ1hCWDhjNjZNMDRPQVBRWXZHRm8yOVpxcEUxU1B1RDNCd05ia3JCcG5mVGVUTHhjeTFJUlp2RFRHdWo0Y2g3VjMwT0s3dVYrUnVlNytjL1FtdVhzcFJwdHVaNW1TL2JuWnNmWkJ3d0NTUE5vTk1RK2JBZG5EN3pPZ0tKeHh0a0N4NTAveUxDUG1qRGJxOEloai9qTG4vK2U5TTRmOWhOOEdwdnpYSDh6WTJvejBPYklkVm44Uy90bUJaZkJIN2NFMTdHQnhZK3BiNUIyWWEydURyekZWQ3k0N1dIRWxVczJUdTM4eHQ1MUhRcXArNTRoWlpmZTJGczB4RGROaU5GZjl1aW4zc3VBUjFYQkpaK0FLODhhTWF2aGZKWk1wQnNaU0RKQzJVbStJZnF0d2tOZEMzeUl5UVg3RXp0dVp2eURFTGhYVnNZbkhkY0MvN3loMDhMb3ZPVFMwY1lFUEZBaXdMTm9aWnNORWY4N2hJWjJOQkRsdzkxSlRtZU9lN0lBY0NjRnAzRitmM05RdlJlRjNtM3o0L0xOa2FQK1U1RUlyUFM3VlpXK2JyaldHKzNtaU9PN2FYbTVGZFhCd0ltTTdBZG9WbWxHTFZWYk1CUGxscG5yUm5TNXQyQlJiRm04T1VWVnhMZTJpNm4yRWRYSnpXM2NXcDNjMXRaUk1ISjFneEo0R1phMFA4WTQ2dWdqVTRrYW5EbFVmYUEreFladjZkLzZ6cG5Dc3ZNYVB6c0dJWEFudnB2TmpIN1ZvWnZYL0tuZEJoQk96YmJFWktoZ0p3VFVYSFpsbUpLWjBCMGJyRWxUbmgrRHprOXRYOGZlM2JCRk4vYnU2N3ZQRGYzNXRSbG9GUzA2R1kyOHdza3VOVStUeVY3b1IzLzUrNWYwNUZUbHBjY1FGdzRiOWcxVWN3OGs0ejJ2THNGS3RqVitlUjd1cHdUQU4xT0thQjI0YnQreDJhTjdMNFBrR0NBZGhkNmpDaWt3VlkrRU93YUV1WTF4TU14VStrVjhYSWxVa0wvSlJXSktZTkpRNGRtMW9VNUppQ3lMUFdocGkydlByQ3hZY2k1SmlwQ1cwTG9xdVJydGdSNWwvelVyK1AyV3RET01EcVNuWEZTc3BNWTNEUy9BQmRtOXUwYkd6Uk5OZWlSV09MNW8wczhuTXNjajJRNDdadzIyRGIwZkt0WWNmODI3Z25ITk1vbHFPWTdUSlhtNm9tMG9qdFMwMWRqaGE5QU1jTWdmLzhkK1l4MVduVkgvSmF3NmI1cGxneW1NWmdPR0NtQW9CSnZHOWZsNks0ZnByc1hHRldoNHZZdHhtKytqOVRLRG1adFYrWXE1TmYzaCs3ZmRGTDVsOStXM01sc3JDRG1YN1hwSXRaSVRTM0dYanp6WXBzdHNmOGpzSDBBSVdENXYwdi9rLzYzNlBVTytVZzVTQTVUSlNia2o5R3VVbFNzQ3lMcmZ1Y3VJdGdFWnYzT3JUS3MyaVRiem9hZDVVNnZQTmRrSzAxT0tlMkw3UXB5SUUxdTUyRGRTQTNsSVFKT2FhTUI4RFcvUTdQZlJWSXVmQkxPbXpkRjZaRjQyaHp1cVRNTElhelpGdnlKMTYrM1l6VWZIOUpiTTZjc3k3RW5IVWhDbjJtSm5PelJoYk5HcG04Vk9penlQTmE1TGpCNjdKdzJkR1NJZzRRRHBzY21lakNueHpsWERtbXhtOWh4OFRUanNHVXF4Z3cwZHdQSEREVHFEKzZ2UVlIdDZJbFB0Njd5WFJZQW14ZFpHb0xOMjVsTHJZVnZ4aXQ0WHU0aFB5bWc3TmxYL056c015TTZKeDhRK3JIRmI5b09pUTNWbHBaZSs5RzB5SDUzazFtSkgvVHJtYmtaNU11NXZmWXVLVVpRZWx0Ykg2L3R0c01Hd1lJaDB3dTJyWTR0bU5XNml5akNoQTVqcE13eTF6N2FvSmkyUm5JYlZlL0dwcEZYSVdlYXVWNllFUW5GeCt0aUU4aWRUbGVPdFRtZWQyMldZbXRjbU12Mnp3OUlmSFZIc3V5MHZZWlRQYjU0WjZNK3BpbjVzcEp2UUthVlRFU3FlcVZydW9jZXdXcy9kSWs3TmdEbWdSVDIrTWRLc3V1M1hOMkdsbnpvdjROMFYySi83VFQrZmtCNWFCa2xJT09mdldSZzVKUmJrcEJ1ZW5vZHBoejA5R2VrNkQ2dkJUNVJkWDI3SHg4UnhjcnRvZlpmaUQra1VjaUw5WDJPWHUwc0d1ODRFeERkQ1J5MGxHZmk2ckxRMWdWNS9CYWRqcjdtc0NBS3hOM0tOWTJKNlJGTGZPZjIyY3U0Rlh1Y013MjlkUk9xaXVOY0V5ajZocDZVTGNFV0JvZ1lVT3Zyc2RMaDlvOHI2bmZrcjBOUGFtRmxJbVV1aWU5aFM4a082QVpWVkhmYXZzK3NybEJKeldtSEpTWWNwQWNNdVdteEpTYnBCclY1YVc2L3BYUFdwdThVK1ZJbk8xcis1elozTmtvZFZSZEhzS3BmV2NqbUNuTXlVWXYxbnRuSTlRNi93WExzcnV6OFNpZzVheEVSRVJFUkVSRVJFUWtiZFRoS0NJaUlpSWlJaUlpSW1takRrY1JFUkVSRVJFUkVSRkpHM1U0aW9pSWlJaUlpSWlJU05xb3cxRkVSRVJFUkVSRVJFVFNSaDJPSWlJaUlpSWlJaUlpa2picWNCUVJFUkVSRVJFUkVaRzBVWWVqaUlpSWlJaUlpSWlJcEkwNkhFVkVSRVJFUkVSRVJDUnQxT0VvSWlJaUlpSWlJaUlpYWFNT1J4RVJFUkVSRVJFUkVVa2JkVGlLaUlpSWlJaUlpSWhJMnJpUDlBdklSdTBLTE80Y25ZUGJobGVMZzB4WkdvelpmMEpIRjljTTh4QU13NzNUeWdHeUtuN0RIcWZXdjFQSk1oZTlDUDB1aFgyYjRmSGVVTFk3dXMrVkF6Zk1nNVo5b2ZoRmVQM3k3SXNYU1VFNVNEbElEcE5NeXdXWkZpK1N4SFhEUFF6djRLS2tETzZZV2tacElMclBiY052UnVmUXRzQmk5dG9RVDgwSlpGMjhTSTIxNmcvWGZ3VXVMMHo3Rlh4NWYreitZMzhFRnp3UG9YSjRjcWpabGszeFc0dHI5bnVVdE5FSXh5Tmd3eDZIdHhlYkJzOTVmZHkwYUdRZDNOYzBGeTRkNkFIZ3RlSWdHL1k0V1JjdlVxMzNiaklObkx3aUdQM0gySDJuMzJjYU9Idld3WHMzWm1lOFNBcVpkczdQdEhpUk9zdTBYSkJwOFNKSnZEZy9RRWtaRlBwZ1FuOVB6TDRMKzdscFcyQ3hzOVRoaFFXQnJJd1hxYkd0eGZEWlBlYitxTHVnU1pmb3ZvTDJNT1lSYy8rajIwMXN0c1ZMdlZPSDR4SHkvcElncTNZNWVGMXd4YUJvb3JsNnFKZEdIdmh1YTVnUGx3ZXpObDRrcGRLZDhNNE41djdnNjZIOUNlWitwNUZ3L00zZ2hPR05LNk9qTGJJdFhxUWFtWGJPejdSNGtUckp0RnlRYWZFaVNld1B3UFB6L0FDTTdPcWlhelBUUk8zUnd1YU1IbTRjNEI5ekFnZEhBbVpidkVpdGZIRS9iSndMN2x3NDUyOFZHeTBZLzAvd05ZRlZIOFBNaDdJM1h1cVZPaHlQRUFkNFpvNmZZQmo2RmRrTWJlOWlWRmNYZlZyWjdBL0FNM1A5V1IwdlVxMmxiOFBDZndFV2pIc0NjZ3BOWXJGc21Qa2dyUDQwdStORlVzaTBjMzZteFl2VVdhYmxna3lMRjBuaW0wMWhacTRKWVFGWER2YVE2NGFyaDNxd2dBK1dCVm02TFp6VjhTSTE1b1RnallsbUduSDNzNkh2eFREa0o5QjFOSlR0Z2pjbllyNFpaV204MUN1citwRDY0emhPd3IrRWExOHRxKytYVW0vTzd1bG1RbjgzSldXUTR3YWZHNTZZRldEdStwRGlHNUNuSi9nU2JyY3NLMjJmd1dTZkgrN0pxSTk1ZXZtYXdFKy9oZnkyc0dNcE5POEpXeGJDVTBNaGxLQURJZHZpRzRxN0V2OXBwL1B6QThwQm1YRE96N1Q0aHFJK2NsQXl5azBaa0FzeUxiNmhPTXk1S1J0elVxNEg3ajNMUnhNZmJON3JVSlJ2c2I3RTRkNXA1WVFTL0RheUxiNmhPQkk1S1N0ejBZbTN3T2o3WWQ4bThPYUJOeDlldlFTK2ZVWHhEVWs5dFpQcVNpTWNqN0NwUzRPczNCR20wR2NhUHJQV2hsSTJmTEl0WGlTbHN0MHcrVHB6djNsUENKYVp3dlRKR2pqWkZpOVNqVXc3NTJkYXZFaWRaRm91eUxSNGtTUktBL0RjVitidnBpamZJaENHSjJmN2szYStaVnU4U0szTWVBRFd6NFM4TnFienJYaFM2czYzYkl1WGVxRU94eVBNQVJadGpnNlpYMStTT3NOa1c3eEl0ZForYVliTGcybjA3Rm12ZUpFYXlyUnpmcWJGaTlSWnB1V0NUSXNYU1dMRjlqRDdLMm9YSHZERHJ0TFU1K2xzaXhlcE1TY01LNlpFZjk1U3phSXAyUll2OVVJZGprZFlVYjdGMk42bU9MQURqTy9ycGlnLytlalhiSXNYcWRhWWg4SFgxQ1NadkNJNCs2K0tGNm1oVER2bloxcThTSjFsV2k3SXRIaVJKQzRkNktHeHg1eWpDMzF3NlhFZXhZdlVSWXRlY05KdEVQbldNK3B1czAzeFVvL1U0WGdFV2NDUGgzcngyUEQ1OXlHbXJ3cmhzZUdhb2Q2RXhUV3pMVjZrV2ozT2hRRVRJVmdLazhhWTJ3RVRvY2M0eFl0VUk5UE8rWmtXTDFKbm1aWUxNaTFlSklsajI5aU02T1RDSDRLSHB2dnhoMkJFSnhjRDJpUnVzbVpidkVpTldTNDQvMWx3KzJEZVV6RC9hWFAvL09mTXZteVBsM3FqczlrUk5LYVhtNjdOTEVySzROWGlBUDlaR0tDa0RMbzBzeGpUeTUzMThTSXArWnJDdUNmTi9VL3ZocFVmd0dlL05UK1Bld0p5bTJWM3ZFZzFNdTJjbjJueEluV1NhYmtnMCtKRmttamtnWW1EdlFDOHZUakk0aTFoSmk4T0FuRGxZQytOUGRrZEwxSXJKOTRDN1lhYkJWU20zUW9mM2dMN05rTzdZV1pmdHNkTHZWR0g0eEhTdHNEaXZENm1nVE5wZ1ovU2dDa2MvUExYcG9qSGVYM2N0QzJ3c2paZXBGcGpIek5GZ1RkL0RUTWZOTnRtUEFCYmk4MzJNWTltZDd4SUNwbDJ6cyswZUpFNnk3UmNrR254SWtsY1B0QkRvUS9XN25hc3JRRzlBQUFnQUVsRVFWVDRZSm5wZUp1NkxNajZFb2RDSDF3MjBKUFY4U0kxMXFvZmpMckwzSC92WjZhdWJ0bHVtSEt6MlRicWJtalpOM3ZqcFY2cHcvRUlzQzB6aGN0dHc0S05ZZVp2aUJhd243cytSUEhtTU82S2FWNjJsWDN4SXRYcWRRSDB2d3lja0ZrWk0yeStxQkVPd3VUclRRMnAvcGVadUd5TUYwa2gwODc1bVJZdlVtZVpsZ3N5TFY0a2lZRnRiWVozZEJGMjRMbDVmc0lWNjZhRUhYaCtuaDhIR043UnhjQzJkbGJHaTlTWTdUWlRpMTA1c1BRdCtPNjE2TDV2WDRFVjc0UExDeGM4WjJLekxWN3FuYzVpUjhBNXZkeDBhbXBSR29SSjgvMXgrMStZSDZBOEJKMmFXb3p0NWM2NmVKR1VHcldBYy85dTdzOTZHRForRmJ0Ly9TejRxbUwvdVgrSDVqMnlLNzVSQzBSU3liUnpmcWJGaTlTSmNsUHFlT1VtU1NMUEN6K3FtRm84YlhtUU5idGlWMm4rZnFmRHB5dERnSWxyblpkZDhYbmVWTDg5a1NwT3ZoM2FESWJ5UGZEdWpmSDczLzBwQlBhYm1KTnV5NzU0cVhjWmRTM2ZjUnduMGZaclh5MnI3NWNpa2xaUFQvQWwzRzVaVnRvK2c4aytQOXlUVVI5emtkcTdLL0dmZGpvL1A2QWNKQTFYZmVTZ1pKU2JwTUU2ekxsSk9Va2FxaU9SazVTTHBNR3FwM1pTWFdtRW80aUlpSWlJaUlpSWlLU05PaHhGUkVSRVJFUkVSRVFrYmRUaEtDSWlJaUlpSWlJaUltbWpEa2NSRVJFUkVSRVJFUkZKRzNVNGlvaUlpSWlJaUlpSVNOcW93MUZFUkVSRVJFUkVSRVRTUmgyT0lpSWlJaUlpSWlJaWtqYnFjQlFSRVJFUkVSRVJFWkcwVVllamlJaUlpSWlJaUlpSXBJMDZIRVZFUkVSRVJFUkVSQ1J0MU9Fb0lpSWlJaUlpSWlJaWFhTU9SeEVSRVJFUkVSRVJFVWtiZFRpS2lJaUlpSWlJaUloSTJxakRVVVJFUkVSRVJFUkVSTkpHSFk0aUlpSWlJaUlpSWlLU051cHdGQkVSRVJFUkVSRVJrYlJ4SCtrWGtJM2FGVmpjT1RvSHR3MnZGZ2Vac2pRWXMvK0VqaTZ1R2VZaEdJWjdwNVVEWkZYOGhqMU9yWCtua21VdWVoSDZYUXI3TnNQanZhRnNkM1NmS3dkdW1BY3QrMEx4aS9ENjVka1hMNUtDY3BCeWtCd21tWllMTWkxZUpJbnJobnNZM3NGRlNSbmNNYldNMGtCMG45dUczNHpPb1cyQnhleTFJWjZhRThpNmVKRWFhOVVmcnY4S1hGNlk5aXY0OHY3WS9jZitDQzU0SGtMbDhPUlFzeTJiNHJjVzErejNLR21qRVk1SHdJWTlEbTh2TmcyZTgvcTRhZEhJT3JpdmFTNWNPdEFEd0d2RlFUYnNjYkl1WHFSYTc5MWtHamg1UlRENmo3SDdUci9QTkhEMnJJUDNic3pPZUpFVU11MmNuMm54SW5XV2Fia2cwK0pGa25oeGZvQ1NNaWowd1lUK25waDlGL1p6MDdiQVltZXB3d3NMQWxrWkwxSmpXNHZoczN2TS9WRjNRWk11MFgwRjdXSE1JK2IrUjdlYjJHeUxsM3FuRHNjajVQMGxRVmJ0Y3ZDNjRJcEIwVVJ6OVZBdmpUenczZFl3SHk0UFptMjhTRXFsTytHZEc4ejl3ZGREK3hQTS9VNGo0Zmlid1FuREcxZEdSMXRrVzd4SU5UTHRuSjlwOFNKMWttbTVJTlBpUlpMWUg0RG41L2tCR05uVlJkZG1wb25hbzRYTkdUM2NPTUEvNWdRT2pnVE10bmlSV3ZuaWZ0ZzRGOXk1Y003ZktqWmFNUDZmNEdzQ3F6NkdtUTlsYjd6VUszVTRIaUVPOE13Y1A4RXc5Q3V5R2RyZXhhaXVMdnEwc3RrZmdHZm0rck02WHFSYVM5K0doZjhDTEJqM0JPUVVtc1JpMlREelFWajlhWGJIaTZTUWFlZjhUSXNYcWJOTXl3V1pGaStTeERlYndzeGNFOElDcmh6c0lkY05Wdy8xWUFFZkxBdXlkRnM0cStORmFzd0p3UnNUelRUaTdtZEQzNHRoeUUrZzYyZ28yd1Z2VHNSOE04clNlS2xYVnZVaDljZHhuSVIvQ2RlK1dsYmZMNlhlbk4zVHpZVCtia3JLSU1jTlBqYzhNU3ZBM1BVaHhUY2dUMC93SmR4dVdWYmFQb1BKUGovY2sxRWY4L1R5TllHZmZndjViV0hIVW1qZUU3WXNoS2VHUWloQkIwSzJ4VGNVZHlYKzAwN241d2VVZ3pMaG5KOXA4UTFGZmVTZ1pKU2JNaUFYWkZwOFEzR1ljMU0yNXFSY0Q5eDdsbzhtUHRpODE2RW8zMko5aWNPOTA4b0pKZmh0WkZ0OFEzRWtjbEpXNXFJVGI0SFI5OE8rVGVETkEyOCt2SG9KZlB1SzRodVNlbW9uMVpWR09CNWhVNWNHV2JralRLSFBOSHhtclEybGJQaGtXN3hJU21XN1lmSjE1bjd6bmhBc000WHBrelZ3c2kxZXBCcVpkczdQdEhpUk9zbTBYSkJwOFNKSmxBYmd1YS9NMzAxUnZrVWdERS9POWlmdGZNdTJlSkZhbWZFQXJKOEplVzFNNTF2eHBOU2RiOWtXTC9WQ0hZNUhtQU1zMmh3ZE1yKytKSFdHeWJaNGtXcXQvZElNbHdmVDZObXpYdkVpTlpScDUveE1peGVwczB6TEJaa1dMNUxFaXUxaDlsZlVManpnaDEybHFjL1QyUll2VW1OT0dGWk1pZjY4cFpwRlU3SXRYdXFGT2h5UHNLSjhpN0c5VFhGZ0J4amYxMDFSZnZMUnI5a1dMMUt0TVErRHI2bEpNbmxGY1BaZkZTOVNRNWwyenMrMGVKRTZ5N1Jja0dueElrbGNPdEJEWTQ4NVJ4ZjY0TkxqUElvWHFZc1d2ZUNrMnlEeXJXZlUzV2FiNHFVZXFjUHhDTEtBSHcvMTRySGg4KzlEVEY4VndtUEROVU85Q1l0clpsdThTTFY2bkFzREprS3dGQ2FOTWJjREprS1BjWW9YcVVhbW5mTXpMVjZrempJdEYyUmF2RWdTeDdheEdkSEpoVDhFRDAzMzR3L0JpRTR1QnJSSjNHVE50bmlSR3JOY2NQNno0UGJCdktkZy90UG0vdm5QbVgzWkhpLzFSbWV6STJoTUx6ZGRtMW1VbE1HcnhRSCtzekJBU1JsMGFXWXhwcGM3NitORlV2STFoWEZQbXZ1ZjNnMHJQNERQZm10K0h2Y0U1RGJMN25pUmFtVGFPVC9UNGtYcUpOTnlRYWJGaXlUUnlBTVRCM3NCZUh0eGtNVmJ3a3hlSEFUZ3lzRmVHbnV5TzE2a1ZrNjhCZG9OTnd1b1RMc1ZQcndGOW0yR2RzUE12bXlQbDNxakRzY2pwRzJCeFhsOVRBTm4wZ0kvcFFGVE9QamxyMDBSai9QNnVHbGJZR1Z0dkVpMXhqNW1pZ0p2L2hwbVBtaTJ6WGdBdGhhYjdXTWV6ZTU0a1JReTdaeWZhZkVpZFpacHVTRFQ0a1dTdUh5Z2gwSWZyTjN0OE1FeTAvRTJkVm1ROVNVT2hUNjRiS0FucStORmFxeFZQeGgxbDduLzNzOU1YZDJ5M1REbFpyTnQxTjNRc20vMnhrdTlVb2ZqRVdCYlpncVgyNFlGRzhQTTN4QXRZRDkzZllqaXpXSGNGZE84YkN2NzRrV3ExZXNDNkg4Wk9DR3pNbWJZZkZFakhJVEoxNXNhVXYwdk0zSFpHQytTUXFhZDh6TXRYcVRPTWkwWFpGcThTQklEMjlvTTcrZ2k3TUJ6OC95RUs5Wk5DVHZ3L0R3L0RqQzhvNHVCYmUyc2pCZXBNZHR0cGhhN2NtRHBXL0RkYTlGOTM3NENLOTRIbHhjdWVNN0VabHU4MUR1ZHhZNkFjM3E1NmRUVW9qUUlrK2I3NC9hL01EOUFlUWc2TmJVWTI4dWRkZkVpS1RWcUFlZiszZHlmOVRCcy9DcDIvL3BaOEZYRi9uUC9EczE3WkZkOG94YUlwSkpwNS94TWl4ZXBFK1dtMVBIS1RaSkVuaGQrVkRHMWVOcnlJR3QyeGE3Uy9QMU9oMDlYaGdBVDF6b3Z1K0x6dktsK2V5SlZuSHc3dEJrTTVYdmczUnZqOTcvN1V3anNOekVuM1paOThWTHZNdXBhdnVNNFRxTHQxNzVhVnQ4dlJTU3RucDdnUzdqZHNxeTBmUWFUZlg2NEo2TSs1aUsxZDFmaVArMTBmbjVBT1VnYXJ2cklRY2tvTjBtRGRaaHprM0tTTkZSSElpY3BGMG1EVlUvdHBMclNDRWNSRVJFUkVSRVJFUkZKRzNVNGlvaUlpSWlJaUlpSVNOcW93MUZFUkVSRVJFUkVSRVRTUmgyT0lpSWlJaUlpSWlJaWtqYnFjQlFSRVJFUkVSRVJFWkcwVVllamlJaUlpSWlJaUlpSXBJMDZIRVZFUkVSRVJFUkVSQ1J0MU9Fb0lpSWlJaUlpSWlJaWFhTU9SeEVSRVJFUkVSRVJFVWtiZFRpS2lJaUlpSWlJaUloSTJxakRVVVJFUkVSRVJFUkVSTkpHSFk0aUlpSWlJaUlpSWlLU051cHdGQkVSRVJFUkVSRVJrYlJSaDZPSWlJaUlpSWlJaUlpa2pUb2NSVVJFUkVSRVJFUkVKRzNVNFNnaUlpSWlJaUlpSWlKcDR6N1NMeUFidFN1d3VITjBEbTRiWGkwT01tVnBNR2IvQ1IxZFhEUE1RekFNOTA0ckI4aXErQTE3bkZyL1RpWExYUFFpOUxzVTltMkd4M3REMmU3b1BsY08zREFQV3ZhRjRoZmg5Y3V6TDE0a0JlVWc1U0E1VERJdEYyUmF2RWdTMXczM01MeURpNUl5dUdOcUdhV0I2RDYzRGI4Wm5VUGJBb3ZaYTBNOE5TZVFkZkVpTmRhcVAxei9GYmk4TU8xWDhPWDlzZnVQL1JGYzhEeUV5dUhKb1daYk5zVnZMYTdaNzFIU1JpTWNqNEFOZXh6ZVhtd2FQT2YxY2RPaWtYVndYOU5jdUhTZ0I0RFhpb05zMk9Oa1hieEl0ZDY3eVRSdzhvcGc5QjlqOTUxK24ybmc3RmtINzkyWW5mRWlLV1RhT1QvVDRrWHFMTk55UWFiRml5VHg0dndBSldWUTZJTUovVDB4K3k3czU2WnRnY1hPVW9jWEZnU3lNbDZreHJZV3cyZjNtUHVqN29JbVhhTDdDdHJEbUVmTS9ZOXVON0haRmkvMVRoMk9SOGo3UzRLczJ1WGdkY0VWZzZLSjV1cWhYaHA1NEx1dFlUNWNIc3phZUpHVVNuZkNPemVZKzRPdmgvWW5tUHVkUnNMeE40TVRoamV1akk2MnlMWjRrV3BrMmprLzArSkY2aVRUY2tHbXhZc2tzVDhBejgvekF6Q3lxNHV1elV3VHRVY0xtek42dUhHQWY4d0pIQndKbUczeElyWHl4ZjJ3Y1M2NGMrR2N2MVZzdEdEOFA4SFhCRlo5RERNZnl0NTRxVmZxY0R4Q0hPQ1pPWDZDWWVoWFpETzB2WXRSWFYzMGFXV3pQd0RQelBWbmRieEl0WmErRFF2L0JWZ3c3Z25JS1RTSnhiSmg1b093K3RQc2poZEpJZFBPK1prV0wxSm5tWllMTWkxZUpJbHZOb1dadVNhRUJWdzUyRU91RzY0ZTZzRUNQbGdXWk9tMmNGYkhpOVNZRTRJM0pwcHB4TjNQaHI0WHc1Q2ZRTmZSVUxZTDNweUkrV2FVcGZGU3I2enFRK3FQNHpnSi94S3VmYldzdmw5S3ZUbTdwNXNKL2QyVWxFR09HM3h1ZUdKV2dMbnJRNHB2UUo2ZTRFdTQzYktzdEgwR2szMSt1Q2VqUHVicDVXc0NQLzBXOHR2Q2pxWFF2Q2RzV1FoUERZVlFnZzZFYkl0dktPNUsvS2VkenM4UEtBZGx3amsvMCtJYml2cklRY2tvTjJWQUxzaTArSWJpTU9lbWJNeEp1UjY0OXl3ZlRYeXdlYTlEVWI3RitoS0hlNmVWRTBydzI4aTIrSWJpU09Ta3JNeEZKOTRDbysrSGZadkFtd2ZlZkhqMUV2ajJGY1UzSlBYVVRxb3JqWEE4d3FZdURiSnlSNWhDbjJuNHpGb2JTdG53eWJaNGtaVEtkc1BrNjh6OTVqMGhXR1lLMHlkcjRHUmJ2RWcxTXUyY24ybnhJbldTYWJrZzArSkZraWdOd0hOZm1iK2JvbnlMUUJpZW5PMVAydm1XYmZFaXRUTGpBVmcvRS9MYW1NNjM0a21wTzkreUxWN3FoVG9janpBSFdMUTVPbVIrZlVucURKTnQ4U0xWV3Z1bEdTNFBwdEd6WjczaVJXb28wODc1bVJZdlVtZVpsZ3N5TFY0a2lSWGJ3K3l2cUYxNHdBKzdTbE9mcDdNdFhxVEduRENzbUJMOWVVczFpNlprVzd6VUMzVTRIbUZGK1JaamU1dml3QTR3dnErYm92emtvMSt6TFY2a1dtTWVCbDlUazJUeWl1RHN2eXBlcElZeTdaeWZhZkVpZFpacHVTRFQ0a1dTdUhTZ2g4WWVjNDR1OU1HbHgza1VMMUlYTFhyQlNiZEI1RnZQcUx2Tk5zVkxQVktINHhGa0FUOGU2c1ZqdytmZmg1aStLb1RIaG11R2VoTVcxOHkyZUpGcTlUZ1hCa3lFWUNsTUdtTnVCMHlFSHVNVUwxS05URHZuWjFxOFNKMWxXaTdJdEhpUkpJNXRZek9pa3d0L0NCNmE3c2NmZ2hHZFhBeG9rN2pKbW0zeElqVm11ZUQ4WjhIdGczbFB3ZnluemYzem56UDdzajFlNm8zT1prZlFtRjV1dWphektDbURWNHNEL0dkaGdKSXk2TkxNWWt3dmQ5YkhpNlRrYXdyam5qVDNQNzBiVm40QW4vM1cvRHp1Q2NodGx0M3hJdFhJdEhOK3BzV0wxRW1tNVlKTWl4ZEpvcEVISmc3MkF2RDI0aUNMdDRTWnZEZ0l3SldEdlRUMlpIZThTSzJjZUF1MEcyNFdVSmwySzN4NEMremJETzJHbVgzWkhpLzFSaDJPUjBqYkFvdnorcGdHenFRRmZrb0RwbkR3eTErYkloN245WEhUdHNESzJuaVJhbzE5ekJRRjN2dzF6SHpRYkp2eEFHd3ROdHZIUEpyZDhTSXBaTm81UDlQaVJlb3MwM0pCcHNXTEpISDVRQStGUGxpNzIrR0RaYWJqYmVxeUlPdExIQXA5Y05sQVQxYkhpOVJZcTM0dzZpNXovNzJmbWJxNlpidGh5czFtMjZpN29XWGY3STJYZXZYLzI3djNZTHZLK203ZzMzM09QaWNuSVJjQ0VVT2c1QldkRUM2UnBoaFRyMldtZENRSUtKV1pGaXd3M3JDajdZeC8wZXEwQmNwTXA4dzRXbnNiYnJXRkFxK09XQ3NJQXRJTzFpb0lKRmdpWUpDTDBvQUJGVWdLNXVSYzluNy9XTkc4a2JQUFNVN1gyWHV4MStmelQ5Wlp6M2YyM3JOblA4OXZyVi9XWGx2RHNRY0dHc1ZYdUpvRHlmMVB0N0xwcVQwM3NMOTM2MlEyYjJ1bHVmdHJYZ09OK3VWaFJxdlBTTmFjbmJRbmkxL0diQlVIYW1sTkpEZWRYOXhEYXMzWlJhNk9lWmhHMWRiOHF1VmgxcXBXQzZxV2h3N1dyaGpJK2lNRzAyb25WMjhjUzJ2Mzc2YTAyc2sxRzhmU1RyTCtpTUdzWFRGUXl6enNzNEZtOGRYaXdYbkpsaThuRDM5eHo5aURuMDhlL1dveU9KeWNjWFdSclZ1ZXJyT0s5Y0E3VnplemNta2pPeWVTNnphTnZXejgyazNqMlRXWnJGemF5Q21ybTdYTHc3UVdMRXRPdmF6WXZ2c3p5ZFAzN1QyKzllN2t2dDNqcDE2V0hMeXFYdmtGeXdMVHFkcWFYN1U4eklyYU5IMWViYUtEaGNQSk9idS9XbnpIOXlmeXcrZjMvcFhteDU5cjU4N0hKcE1VdVZjdnJGZCs0ZkIwN3g3OGtyZDlJam4waEdUWGp1VG1qNzU4L09hUEpPTXZGWm0zZnJ4K2VicXVVditYMzI2MzIxUHQvK0FObzkxK0tWQ3FxODRjbVhKL285RW9iUTUybWorNXVGTFRIUGJmaFZOL3RNdWNQNGthUlAvcVJnM3FSRzJpYjgxeGJWS1Q2RmU5cUVscUVYMnJTK2RKcytVS1J3QUFBQUNnTkJxT0FBQUFBRUJwTkJ3QkFBQUFnTkpvT0FJQUFBQUFwZEZ3QkFBQUFBQktvK0VJQUFBQUFKUkd3eEVBQUFBQUtJMkdJd0FBQUFCUUdnMUhBQUFBQUtBMEdvNEFBQUFBUUdrMEhBRUFBQUNBMG1nNEFnQUFBQUNsMFhBRUFBQUFBRXFqNFFnQUFBQUFsRWJERVFBQUFBQW9qWVlqQUFBQUFGQ2FacTlmUUIwZHRyaVJQejFwWHBvRHlRMmJKM0xybG9tOXh0OTB4R0ErOE1haFRMU1NTKzdZbFNTMXlqKzFvNzNmN3lrMTg1N3JrK1BPU2w3Y2x2emQwY25vQzN2R0J1Y2xIOTZZdk9yWVpQUDF5Yis4dDM1NW1JWWFwQVl4UjZwV0M2cVdodzQrdEg0bzYzOWxNTnRIa3orNWJUUTd4L2VNTlFlU1B6dHBYbFlzYnVUYlQwN215bnZHYTVlSGZYYkltdVQ4KzVMQjRlU09QMDYrZWVuZTQ2OC9Kem5qbW1SeVYzTEZ1bUpmbmZMUGJ0NjM5NUhTdU1LeEI1N2EwYzZORHhVblBLY2YwOHl5QlkxZmpDMmRuNXkxZGloSjhzWE5FM2xxUjd0MmVaalJMWDlRbk9Bc1hKNmM5SmQ3ai8zbVh4UW5PRHYrTzdubG8vWE13elNxdHVaWExRK3pWclZhVUxVOGRIRDlwdkZzSDAyV2pDUm5yaG5hYSt5M2oydG14ZUpHbnR2WnpyWDNqOWN5RC92czJjM0oxeTh1dGsrOE1EbndOWHZHRmgrZWJQanJZdnZmUGxGazY1YW42elFjZStTcjM1dklFOCszTXp5WS9ONnY3U2swNzFzM25BVkR5Y1BQdHZLMTcwL1VOZy9UMnZsYzhwVVBGOXNubko4Yy9xWmllK1hiazEvL1dOSnVKVjg2ZDgvVkZuWEx3d3lxdHVaWExRK3pVclZhVUxVOGRQRFNlSExOeHJFa3lkdVBITXlSQnhXbnFLdVdEZVMzVmpYVFR2SVA5NHovNGtyQXV1Vmh2L3pucGNuVDl5Yk4rY2s3LzM3M3prYnlybjlNUmc1TW52ajM1SzVQMXpkUFYyazQ5a2c3eVdmdkdjdEVLemx1K1VEV0hUNllFNDhjekRHSERPU2w4ZVN6OTQ3Vk9nOHoybkpqOHNBL0oya2twMTJlekZ0U0ZKYkdRSExYcDVJZjNGbnZQRXlqYW10KzFmSXdhMVdyQlZYTFF3Zi85YU5XN3ZyaFpCcEp6ajFoS1BPYnlmdldEYVdSNVBaSEpyTGx4NjFhNTJHZnRTZVRMNTFYZkkzNGRTY254LzVPOG9iZlQ0NDhLUmw5UHZuWDgxSWNHZFUwVDFjMVpvNTBUN3ZkbnZLVDhNRWJScnY5VXJybTVLT2FPWE5OTTl0SGszbk5aS1NaWEg3M2VPN2RPaW5mUjY0NmMyVEsvWTFHbzdRNTJHbis1T0pLVGZOeWpSeVlmT1RCWk5HSzVLZGJrb09QU3A1NUlMbHlYVEk1UlFPaGJ2bCtjZUhVSCsweTUwK2lCbFZoemE5YXZsOTBvd1oxb2paVm9CWlVMZDh2NXJnMjFiRW16UjlLTG5uSFNBNGNTYmI5VHp2TEZ6V3lkWHM3bDl5eEs1TlR2QnQxeS9lTFh0U2tXdGFpdDF5UW5IUnA4dUtQa3VHRnlmQ2k1SWJmVFI3OHZIdy82ZEo1MG15NXdySEhidHN5a2NkKzJzcVNrZUxFNSs0bko2Yzk4YWxiSHFZMStrSnkwNGVLN1lPUFNpWkdpeHZUZHpyQnFWc2VabEMxTmI5cWVaaVZxdFdDcXVXaGc1M2p5ZFgzRlorYjVZc2FHVzhsVjN4N3JHUHpyVzU1MkMvZittU3k5YTVrNGFGRjgyM3pkZE0zMytxV3B5czBISHVzbmVTNzIvWmNNcjkxKy9RVnBtNTVtTkdUM3l3dWwwK0trNTRkVytWaEgxVnR6YTlhSG1hdGFyV2dhbm5vNE5HZnRQTFM3bnNYL213c2VYN245T3QwM2ZLd3o5cXQ1TkZiOS96OXpBdy9tbEszUEYyaDRkaGp5eGMxY3NyUnhjMkIyMG5lZFd3enl4ZDF2dnExYm5tWTBZYlBKQ05MaXlLemNIbHk4bC9Kd3o2cTJwcGZ0VHpNV3RWcVFkWHkwTUZaYTRkeXdGQ3hSaThaU2M3NjFTRjVtSTFscTVPM2ZqejUrVkhQaVJjVisrVHBJZzNISG1va2VmKzY0UXdOSlAveCtHUys4Y1JraGdhU0Q2d2JudkxtbW5YTHc0eFduWm9jZjE0eXNUTzVia1B4Ny9IbkphdE9rNGNaVkczTnIxb2VacTFxdGFCcWVlamc5WWNPNU0wckJ6TTJtWHo2RzJNWm0wemV2SEl3eHg4NjlTbHIzZkt3enhxRHlidi9LV21PSkJ1dlREWmRWV3kvKytwaXJPNTV1c1pxMWtNYlZqZHo1RUdOYkI5TmJ0ZzhuaTg4TUo3dG84bHJEbXBrdytwbTdmTXdyWkdseVdsWEZOdDNYcFE4ZG52eTlUOHYvajd0OG1UK1FmWE93d3lxdHVaWExRK3pVclZhVUxVOGRMQmdLRG52aE9Fa3lZMFBUZVNoWjFxNTZhR0pKTW01Snd6bmdLRjY1Mkcvdk9XQzVMRDF4UStvM1BGSHlkY3VTRjdjbGh6MnhtS3M3bm02UnNPeFIxWXNidVQwWTRvVG5PdnVIOHZPOGVMR3daLzdUbkVUajlPUGFXYkY0a1p0OHpDalUvNjJ1Q253dHU4a2QzMnEyUGV0VHliUGJpNzJiL2liZXVkaEdsVmI4NnVXaDFtcldpMm9XaDQ2ZU8vYW9Td1pTWjU4b1ozYkh5a2FiN2M5TXBHdDI5dFpNcEtjdlhhbzFubllaNGNjbDV4NFliRjl5eDhXOTlVZGZTRzU5V1BGdmhNdlNsNTFiSDN6ZEpXR1l3OE1OSXF2Y0RVSGt2dWZibVhUVTN0dVlIL3Yxc2xzM3RaS2MvZlh2QVlhOWN2RGpGYWZrYXc1TzJsUEZyK00yU29PMU5LYVNHNDZ2N2lIMUpxemkxd2Q4ekNOcXEzNVZjdkRyRld0RmxRdER4MnNYVEdROVVjTXB0Vk9ydDQ0bHRidTMwMXB0Wk5yTm82bG5XVDlFWU5adTJLZ2xubllad1BONHF2RmcvT1NMVjlPSHY3aW5yRUhQNTg4K3RWa2NEZzU0K29pVzdjOFhXY1Y2NEYzcm01bTVkSkdkazRrMTIwYWU5bjR0WnZHczJzeVdibTBrVk5XTjJ1WGgya3RXSmFjZWxteGZmZG5rcWZ2MjN0ODY5M0pmYnZIVDcwc09YaFZ2ZklMbGdXbVU3VTF2MnA1bUJXMWFmcTgya1FIQzRlVGMzWi90ZmlPNzAva2g4L3YvU3ZOanovWHpwMlBUU1lwY3E5ZVdLLzh3dUhwM2ozNEpXLzdSSExvQ2NtdUhjbk5IMzM1K00wZlNjWmZLakp2L1hqOThuUmRwZjR2djkxdXQ2ZmEvOEViUnJ2OVVxQlVWNTA1TXVYK1JxTlIyaHpzTkg5eWNhV21PZXkvQzZmK2FKYzVmeEkxaVA3VmpSclVpZHBFMzVyajJxUW0wYTk2VVpQVUl2cFdsODZUWnNzVmpnQUFBQUJBYVRRY0FRQUFBSURTYURnQ0FBQUFBS1hSY0FRQUFBQUFTcVBoQ0FBQUFBQ1VSc01SQUFBQUFDaU5oaU1BQUFBQVVCb05Sd0FBQUFDZ05CcU9BQUFBQUVCcE5Cd0JBQUFBZ05Kb09BSUFBQUFBcGRGd0JBQUFBQUJLbytFSUFBQUFBSlJHd3hFQUFBQUFLSTJHSXdBQUFBQlFHZzFIQUFBQUFLQTB6VjYvZ0RvNmJIRWpmM3JTdkRRSGtoczJUK1RXTFJON2piL3BpTUY4NEkxRG1XZ2xsOXl4SzBscWxYOXFSM3UvMzFOcTVqM1hKOGVkbGJ5NExmbTdvNVBSRi9hTURjNUxQcnd4ZWRXeHllYnJrMzk1Yi8zeU1BMDFTQTFpamxTdEZsUXREeDE4YVAxUTF2L0tZTGFQSm45eTIyaDJqdThaYXc0a2YzYlN2S3hZM01pM241ek1sZmVNMXk0UCsreVFOY241OXlXRHc4a2RmNXg4ODlLOXgxOS9UbkxHTmNua3J1U0tkY1crT3VXZjNieHY3eU9sY1lWakR6eTFvNTBiSHlwT2VFNC9wcGxsQ3hxL0dGczZQemxyN1ZDUzVJdWJKL0xVam5idDhqQ2pXLzZnT01GWnVEdzU2Uy8zSHZ2TnZ5aE9jSGI4ZDNMTFIrdVpoMmxVYmMydldoNW1yV3Exb0dwNTZPRDZUZVBaUHBvc0dVbk9YRE8wMTlodkg5Zk1pc1dOUExlem5XdnZINjlsSHZiWnM1dVRyMTljYko5NFlYTGdhL2FNTFQ0ODJmRFh4ZmEvZmFMSTFpMVAxMms0OXNoWHZ6ZVJKNTV2WjNndytiMWYyMU5vM3JkdU9BdUdrb2VmYmVWcjM1K29iUjZtdGZPNTVDc2ZMclpQT0Q4NS9FM0Y5c3EzSjcvK3NhVGRTcjUwN3A2ckxlcVdoeGxVYmMydldoNW1wV3Exb0dwNTZPQ2w4ZVNhaldOSmtyY2ZPWmdqRHlwT1VWY3RHOGh2cldxbW5lUWY3aG4veFpXQWRjdkRmdm5QUzVPbjcwMmE4NU4zL3YzdW5ZM2tYZitZakJ5WVBQSHZ5VjJmcm0rZXJ0Snc3SkYya3MvZU01YUpWbkxjOG9Hc08zd3dKeDQ1bUdNT0djaEw0OGxuN3gycmRSNW10T1hHNUlGL1R0SklUcnM4bWJla0tDeU5nZVN1VHlVL3VMUGVlWmhHMWRiOHF1VmgxcXBXQzZxV2h3Nys2MGV0M1BYRHlUU1NuSHZDVU9ZM2svZXRHMG9qeWUyUFRHVExqMXUxenNNK2EwOG1YenF2K0JyeDYwNU9qdjJkNUEyL254eDVVakw2ZlBLdjU2VTRNcXBwbnE1cXpCenBubmE3UGVVbjRZTTNqSGI3cFhUTnlVYzFjK2FhWnJhUEp2T2F5VWd6dWZ6dThkeTdkVksrajF4MTVzaVUreHVOUm1senNOUDh5Y1dWbXVibEdqa3crY2lEeWFJVnlVKzNKQWNmbFR6elFITGx1bVJ5aWdaQzNmTDk0c0twUDlwbHpwOUVEYXJDbWwrMWZML29SZzNxUkcycVFDMm9XcjVmekhGdHFtTk5taitVWFBLT2tSdzRrbXo3bjNhV0wycGs2L1oyTHJsalZ5YW5lRGZxbHU4WHZhaEp0YXhGYjdrZ09lblM1TVVmSmNNTGsrRkZ5UTIvbXp6NGVmbCswcVh6cE5seWhXT1AzYlpsSW8vOXRKVWxJOFdKejkxUFRrNTc0bE8zUEV4cjlJWGtwZzhWMndjZmxVeU1GamVtNzNTQ1U3Yzh6S0JxYTM3VjhqQXJWYXNGVmN0REJ6dkhrNnZ2S3o0M3l4YzFNdDVLcnZqMldNZm1XOTN5c0YrKzljbGs2MTNKd2tPTDV0dm02Nlp2dnRVdFQxZG9PUFpZTzhsM3QrMjVaSDdyOXVrclROM3lNS01udjFsY0xwOFVKejA3dHNyRFBxcmFtbCsxUE14YTFXcEIxZkxRd2FNL2FlV2wzZmN1L05sWTh2ek82ZGZwdXVWaG43VmJ5YU8zN3ZuN21SbCtOS1Z1ZWJwQ3c3SEhsaTlxNUpTamk1c0R0NU84NjlobWxpL3FmUFZyM2ZJd293MmZTVWFXRmtWbTRmTGs1TCtTaDMxVXRUVy9hbm1ZdGFyVmdxcmxvWU96MWc3bGdLRmlqVjR5a3B6MXEwUHlNQnZMVmlkdi9Yank4Nk9lRXk4cTlzblRSUnFPUGRSSTh2NTF3eGthU1A3ajhjbDg0NG5KREEwa0gxZzNQT1hOTmV1V2h4bXRPalU1L3J4a1ltZHkzWWJpMytQUFMxYWRKZzh6cU5xYVg3VTh6RnJWYWtIVjh0REI2dzhkeUp0WERtWnNNdm4wTjhZeU5wbThlZVZnamo5MDZsUFd1dVZobnpVR2szZi9VOUljU1RaZW1XeTZxdGgrOTlYRldOM3pkSTNWckljMnJHN215SU1hMlQ2YTNMQjVQRjk0WUR6YlI1UFhITlRJaHRYTjJ1ZGhXaU5MazlPdUtMYnZ2Smlmcm1jQUFBaUZTVVJCVkNoNTdQYms2MzllL0gzYTVjbjhnK3FkaHhsVWJjMnZXaDVtcFdxMW9HcDU2R0RCVUhMZUNjTkpraHNmbXNoRHo3UnkwME1UU1pKelR4ak9BVVAxenNOK2Vjc0Z5V0hyaXg5UXVlT1BrcTlka0x5NExUbnNqY1ZZM2ZOMGpZWmpqNnhZM01qcHh4UW5PTmZkUDVhZDQ4V05nei8zbmVJbUhxY2YwOHlLeFkzYTVtRkdwL3h0Y1ZQZ2JkOUo3dnBVc2U5Ym4weWUzVnpzMy9BMzljN0ROS3EyNWxjdEQ3Tld0VnBRdFR4MDhONjFRMWt5a2p6NVFqdTNQMUkwM201N1pDSmJ0N2V6WkNRNWUrMVFyZk93enc0NUxqbnh3bUw3bGo4czdxczcra0p5NjhlS2ZTZGVsTHpxMlBybTZTb054eDRZYUJSZjRXb09KUGMvM2NxbXAvYmN3UDdlclpQWnZLMlY1dTZ2ZVEwMDZwZUhHYTArSTFsemR0S2VMSDRaczFVY3FLVTFrZHgwZm5FUHFUVm5GN2s2NW1FYVZWdnpxNWFIV2F0YUxhaGFIanBZdTJJZzY0OFlUS3VkWEwxeExLM2R2NXZTYWlmWGJCeExPOG42SXdhemRzVkFMZk93endhYXhWZUxCK2NsVzc2Y1BQekZQV01QZmo1NTlLdko0SEJ5eHRWRnRtNTV1czRxMWdQdlhOM015cVdON0p4SXJ0czA5ckx4YXplTlo5ZGtzbkpwSTZlc2J0WXVEOU5hc0N3NTliSmkrKzdQSkUvZnQvZjQxcnVUKzNhUG4zcFpjdkNxZXVVWExBdE1wMnByZnRYeU1DdHEwL1I1dFlrT0ZnNG41K3orYXZFZDM1L0lENS9mKzFlYUgzK3VuVHNmbTB4UzVGNjlzRjc1aGNQVHZYdndTOTcyaWVUUUU1SmRPNUtiUC9yeThacy9rb3kvVkdUZSt2SDY1ZW02U3YxZmZydmRiaysxLzRNM2pIYjdwVUNwcmpwelpNcjlqVWFqdERuWWFmN2s0a3BOYzloL0YwNzkwUzV6L2lScUVQMnJHeldvRTdXSnZqWEh0VWxOb2wvMW9pYXBSZlN0THAwbnpaWXJIQUVBQUFDQTBtZzRBZ0FBQUFDbDBYQUVBQUFBQUVxajRRZ0FBQUFBbEViREVRQUFBQUFvallZakFBQUFBRkFhRFVjQUFBQUFvRFFhamdBQUFBQkFhVFFjQVFBQUFJRFNhRGdDQUFBQUFLWFJjQVFBQUFBQVNxUGhDQUFBQUFDVVJzTVJBQUFBQUNpTmhpTUFBQUFBVUJvTlJ3QUFBQUNnTkJxT0FBQUFBRUJwTkJ3QkFBQUFnTkpvT0FJQUFBQUFwZEZ3QkFBQUFBQktvK0VJQUFBQUFKUkd3eEVBQUFBQUtJMkdJd0FBQUFCUUdnMUhBQUFBQUtBMEdvNEFBQUFBUUdrMEhBRUFBQUNBMG1nNEFnQUFBQUNsMFhBRUFBQUFBRXFqNFFnQUFBQUFsRWJERVFBQUFBQW9qWVlqQUFBQUFGQWFEVWNBQUFBQW9EUWFqZ0FBQUFCQWFUUWNBUUFBQUlEU2FEZ0NBQUFBQUtYUmNBUUFBQUFBU3FQaENBQUFBQUNVUnNNUkFBQUFBQ2lOaGlNQUFBQUFVQm9OUndBQUFBQ2dOQnFPQUFBQUFFQnBOQndCQUFBQWdOSm9PQUlBQUFBQXBkRndCQUFBQUFCS28rRUlBQUFBQUpSR3d4RUFBQUFBS0kyR0l3QUFBQUJRR2cxSEFBQUFBS0EwR280QUFBQUFRR2swSEFFQUFBQ0EwbWc0QWdBQUFBQ2wwWEFFQUFBQUFFcWo0UWdBQUFBQWxFYkRFUUFBQUFBb2pZWWpBQUFBQUZBYURVY0FBQUFBb0RRYWpnQUFBQUJBYVRRY0FRQUFBSURTYURnQ0FBQUFBS1hSY0FRQUFBQUFTcVBoQ0FBQUFBQ1VSc01SQUFBQUFDaU5oaU1BQUFBQVVCb05Sd0FBQUFDZ05CcU9BQUFBQUVCcE5Cd0JBQUFBZ05Kb09BSUFBQUFBcGRGd0JBQUFBQUJLbytFSUFBQUFBSlJHd3hFQUFBQUFLSTJHSXdBQUFBQlFHZzFIQUFBQUFLQTBHbzRBQUFBQVFHazBIQUVBQUFDQTBtZzRBZ0FBQUFDbDBYQUVBQUFBQUVxajRRZ0FBQUFBbEViREVRQUFBQUFvallZakFBQUFBRkFhRFVjQUFBQUFvRFJWYXpqdW5Hcm53cUZ1dnd3b3p3R2RQNzlUZnQ3L0Y2Wit2QVhMU240YTZLTDVCM1VhS1h2K2RIeE1OWWhYc2k3V29QMTdIcldKVjdMdTFDWTFpYjdUdzVxa0Z0Ri91bnVlTkN0VmF6aitaS3FkcjE4eDJPM1hBYVU1N3RDTzAreTVrcDlxeXZtVFZhZVcvRFRRUmE4N3VkTkkyZk1uVVlQb1ExMnNRWjJvVGZTZjd0UW1OWW0rMDhPYXBCYlJmN3A3bmpRcnpWNi9nRi95V0pKZitlV2RweC9UekVTcm5lOXVhK1ZuNHoxNFZUQUxCd3dseHkwZnlPbEhkNXhtVDVUOGxGUE9uL3pHaFVtN2xXeTVLUmw5dnVTbmhEa3lmMm55MnBPTHorL1V5cDQveVRRMUtHbm5PMCtyUWJ4eTlLQUdkZEs1Tmszc1NoNjlWVzNpbGFPN3RVbE5vbTlVb0NZNVQ2Si85T1k4YVZhcTFuQzhOY2x2SkduOC96dVhIZERJK2V1SGUvT0tZRzYwazN5dDVNZWNjdjdrd1ArVHZQdnFrcDhLZW1vdTVrOHlUUTE2L3pvMWlMNHlWM05vS3AxcjAzdXU3OUpMZ0s0b2UxNnBTZFJGTjJxUzh5VHFvcHZIZURPcTJsZXF2NXprcDcxK0VkQUZQMG55bFpJZjg4dEpmbHp5WTBJVnpjWDhTY3doNm1PdTV0QlVITnRSRjJYUEt6V0p1dWhHVFRLZnFJdHVIdVBOcUdvTnh4K2tXQXhhdlg0aE1JZGFTYjZVWkV2SmovdURKSitMK1VOL202djVrNWhEMU1OY3pxR3BPTGFqRHVaaVhxbEoxRUczYXBMNVJCMTAreGh2Um8yWkk5M1ZicmVQVG5KZGt1TlR2WVlvL0crMWtud3Z5ZW1OUnVPeHNoKzgzVzYvTnNrWFl2N1FuK1owL2lUbUVIMXZ6dWZRVkJ6YjBlZm1iRjZwU2ZTNXJ0WWs4NGsrMTVOanZKbFVicUkxR28ySGs1eVQ1TnE0N0puKzh1TWsvemZKbVhPMUNPeCszSi9QbjJmbTRqbWdSK1o4L2lUbUVIMnRLM05vS283dDZHTnpPcS9VSlBwWTEydVMrVVFmNjlreDNrd3FkNFhqejdYYjdZVkozcERrcENUcmtyd3V5YXVUSE5ETDF3WDc0V2RKZnBUazhTUWJrOXlXWkZPajBkZ3gxMCs4ZS82c1RmS09GUFBudFVtV3gvemhsYU5uOHljeGgrZ0xQWjFEVTNGc1J4L295YnhTaytnRGxhbEo1aE45b0RMekNR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JQlh1djhIaXZGNkYrL0tSbzhBQUFBQVNVVk9SSzVDWUlJPSIsCgkiVGhlbWUiIDogIiIsCgkiVHlwZSIgOiAiZmxvdyIsCgkiVmVyc2lvbiIgOiAiIgp9Cg=="/>
    </extobj>
  </extobjs>
</s:customData>
</file>

<file path=customXml/item2.xml>��< ? m s o - c o n t e n t T y p e ? > < F o r m T e m p l a t e s   x m l n s = " h t t p : / / s c h e m a s . m i c r o s o f t . c o m / s h a r e p o i n t / v 3 / c o n t e n t t y p e / f o r m s " > < D i s p l a y > D o c u m e n t L i b r a r y F o r m < / D i s p l a y > < E d i t > D o c u m e n t L i b r a r y F o r m < / E d i t > < N e w > D o c u m e n t L i b r a r y F o r m < / N e w > < / F o r m T e m p l a t e s > 
</file>

<file path=customXml/item3.xml>��< ? x m l   v e r s i o n = " 1 . 0 " ? > < c t : c o n t e n t T y p e S c h e m a   c t : _ = " "   m a : _ = " "   m a : c o n t e n t T y p e N a m e = " D o c u m e n t "   m a : c o n t e n t T y p e I D = " 0 x 0 1 0 1 0 0 E E C D 8 6 F 5 6 7 5 5 A 6 4 6 A C 8 A F C B C B D 9 6 7 F 2 1 "   m a : c o n t e n t T y p e V e r s i o n = " 1 2 "   m a : c o n t e n t T y p e D e s c r i p t i o n = " C r e a t e   a   n e w   d o c u m e n t . "   m a : c o n t e n t T y p e S c o p e = " "   m a : v e r s i o n I D = " 5 2 7 1 f 8 e 2 0 0 9 0 c 8 7 a f e d 7 7 2 9 a c 7 1 f 6 1 b 2 "   x m l n s : c t = " h t t p : / / s c h e m a s . m i c r o s o f t . c o m / o f f i c e / 2 0 0 6 / m e t a d a t a / c o n t e n t T y p e "   x m l n s : m a = " h t t p : / / s c h e m a s . m i c r o s o f t . c o m / o f f i c e / 2 0 0 6 / m e t a d a t a / p r o p e r t i e s / m e t a A t t r i b u t e s " >  
 < x s d : s c h e m a   t a r g e t N a m e s p a c e = " h t t p : / / s c h e m a s . m i c r o s o f t . c o m / o f f i c e / 2 0 0 6 / m e t a d a t a / p r o p e r t i e s "   m a : r o o t = " t r u e "   m a : f i e l d s I D = " c f 1 2 c 1 3 3 e b 4 4 3 7 7 e b d 9 4 f d b 7 d b 4 7 5 7 b 0 "   n s 2 : _ = " "   n s 3 : _ = " "   x m l n s : x s d = " h t t p : / / w w w . w 3 . o r g / 2 0 0 1 / X M L S c h e m a "   x m l n s : x s = " h t t p : / / w w w . w 3 . o r g / 2 0 0 1 / X M L S c h e m a "   x m l n s : p = " h t t p : / / s c h e m a s . m i c r o s o f t . c o m / o f f i c e / 2 0 0 6 / m e t a d a t a / p r o p e r t i e s "   x m l n s : n s 2 = " 1 5 5 b e 7 5 1 - a 2 7 4 - 4 2 e 8 - 9 3 f b - f 3 9 d 3 b 9 b c c c 8 "   x m l n s : n s 3 = " f 8 0 a 1 4 1 d - 9 2 c a - 4 d 3 d - 9 3 0 8 - f 7 e 7 b 1 d 4 4 c e 8 " >  
 < x s d : i m p o r t   n a m e s p a c e = " 1 5 5 b e 7 5 1 - a 2 7 4 - 4 2 e 8 - 9 3 f b - f 3 9 d 3 b 9 b c c c 8 " / >  
 < x s d : i m p o r t   n a m e s p a c e = " f 8 0 a 1 4 1 d - 9 2 c a - 4 d 3 d - 9 3 0 8 - f 7 e 7 b 1 d 4 4 c e 8 " / >  
 < x s d : e l e m e n t   n a m e = " p r o p e r t i e s " >  
 < x s d : c o m p l e x T y p e >  
 < x s d : s e q u e n c e >  
 < x s d : e l e m e n t   n a m e = " d o c u m e n t M a n a g e m e n t " >  
 < x s d : c o m p l e x T y p e >  
 < x s d : a l l >  
 < x s d : e l e m e n t   r e f = " n s 2 : M e d i a S e r v i c e M e t a d a t a "   m i n O c c u r s = " 0 " / >  
 < x s d : e l e m e n t   r e f = " n s 2 : M e d i a S e r v i c e F a s t M e t a d a t a "   m i n O c c u r s = " 0 " / >  
 < x s d : e l e m e n t   r e f = " n s 2 : M e d i a S e r v i c e A u t o T a g s "   m i n O c c u r s = " 0 " / >  
 < x s d : e l e m e n t   r e f = " n s 2 : M e d i a S e r v i c e O C R "   m i n O c c u r s = " 0 " / >  
 < x s d : e l e m e n t   r e f = " n s 2 : M e d i a S e r v i c e D a t e T a k e n "   m i n O c c u r s = " 0 " / >  
 < x s d : e l e m e n t   r e f = " n s 2 : M e d i a S e r v i c e G e n e r a t i o n T i m e "   m i n O c c u r s = " 0 " / >  
 < x s d : e l e m e n t   r e f = " n s 2 : M e d i a S e r v i c e E v e n t H a s h C o d e "   m i n O c c u r s = " 0 " / >  
 < x s d : e l e m e n t   r e f = " n s 2 : M e d i a S e r v i c e A u t o K e y P o i n t s "   m i n O c c u r s = " 0 " / >  
 < x s d : e l e m e n t   r e f = " n s 2 : M e d i a S e r v i c e K e y P o i n t s "   m i n O c c u r s = " 0 " / >  
 < x s d : e l e m e n t   r e f = " n s 3 : S h a r e d W i t h U s e r s "   m i n O c c u r s = " 0 " / >  
 < x s d : e l e m e n t   r e f = " n s 3 : S h a r e d W i t h D e t a i l s "   m i n O c c u r s = " 0 " / >  
 < x s d : e l e m e n t   r e f = " n s 2 : M e d i a S e r v i c e L o c a t i o n "   m i n O c c u r s = " 0 " / >  
 < / x s d : a l l >  
 < / x s d : c o m p l e x T y p e >  
 < / x s d : e l e m e n t >  
 < / x s d : s e q u e n c e >  
 < / x s d : c o m p l e x T y p e >  
 < / x s d : e l e m e n t >  
 < / x s d : s c h e m a >  
 < x s d : s c h e m a   t a r g e t N a m e s p a c e = " 1 5 5 b e 7 5 1 - a 2 7 4 - 4 2 e 8 - 9 3 f b - f 3 9 d 3 b 9 b c c c 8 "   e l e m e n t F o r m D e f a u l t = " q u a l i f i e d "   x m l n s : x s d = " h t t p : / / w w w . w 3 . o r g / 2 0 0 1 / X M L S c h e m a "   x m l n s : x s = " h t t p : / / w w w . w 3 . o r g / 2 0 0 1 / X M L S c h e m a "   x m l n s : d m s = " h t t p : / / s c h e m a s . m i c r o s o f t . c o m / o f f i c e / 2 0 0 6 / d o c u m e n t M a n a g e m e n t / t y p e s "   x m l n s : p c = " h t t p : / / s c h e m a s . m i c r o s o f t . c o m / o f f i c e / i n f o p a t h / 2 0 0 7 / P a r t n e r C o n t r o l s " >  
 < x s d : i m p o r t   n a m e s p a c e = " h t t p : / / s c h e m a s . m i c r o s o f t . c o m / o f f i c e / 2 0 0 6 / d o c u m e n t M a n a g e m e n t / t y p e s " / >  
 < x s d : i m p o r t   n a m e s p a c e = " h t t p : / / s c h e m a s . m i c r o s o f t . c o m / o f f i c e / i n f o p a t h / 2 0 0 7 / P a r t n e r C o n t r o l s " / >  
 < x s d : e l e m e n t   n a m e = " M e d i a S e r v i c e M e t a d a t a "   m a : i n d e x = " 8 "   n i l l a b l e = " t r u e "   m a : d i s p l a y N a m e = " M e d i a S e r v i c e M e t a d a t a "   m a : h i d d e n = " t r u e "   m a : i n t e r n a l N a m e = " M e d i a S e r v i c e M e t a d a t a "   m a : r e a d O n l y = " t r u e " >  
 < x s d : s i m p l e T y p e >  
 < x s d : r e s t r i c t i o n   b a s e = " d m s : N o t e " / >  
 < / x s d : s i m p l e T y p e >  
 < / x s d : e l e m e n t >  
 < x s d : e l e m e n t   n a m e = " M e d i a S e r v i c e F a s t M e t a d a t a "   m a : i n d e x = " 9 "   n i l l a b l e = " t r u e "   m a : d i s p l a y N a m e = " M e d i a S e r v i c e F a s t M e t a d a t a "   m a : h i d d e n = " t r u e "   m a : i n t e r n a l N a m e = " M e d i a S e r v i c e F a s t M e t a d a t a "   m a : r e a d O n l y = " t r u e " >  
 < x s d : s i m p l e T y p e >  
 < x s d : r e s t r i c t i o n   b a s e = " d m s : N o t e " / >  
 < / x s d : s i m p l e T y p e >  
 < / x s d : e l e m e n t >  
 < x s d : e l e m e n t   n a m e = " M e d i a S e r v i c e A u t o T a g s "   m a : i n d e x = " 1 0 "   n i l l a b l e = " t r u e "   m a : d i s p l a y N a m e = " T a g s "   m a : i n t e r n a l N a m e = " M e d i a S e r v i c e A u t o T a g s "   m a : r e a d O n l y = " t r u e " >  
 < x s d : s i m p l e T y p e >  
 < x s d : r e s t r i c t i o n   b a s e = " d m s : T e x t " / >  
 < / x s d : s i m p l e T y p e >  
 < / x s d : e l e m e n t >  
 < x s d : e l e m e n t   n a m e = " M e d i a S e r v i c e O C R "   m a : i n d e x = " 1 1 "   n i l l a b l e = " t r u e "   m a : d i s p l a y N a m e = " E x t r a c t e d   T e x t "   m a : i n t e r n a l N a m e = " M e d i a S e r v i c e O C R "   m a : r e a d O n l y = " t r u e " >  
 < x s d : s i m p l e T y p e >  
 < x s d : r e s t r i c t i o n   b a s e = " d m s : N o t e " >  
 < x s d : m a x L e n g t h   v a l u e = " 2 5 5 " / >  
 < / x s d : r e s t r i c t i o n >  
 < / x s d : s i m p l e T y p e >  
 < / x s d : e l e m e n t >  
 < x s d : e l e m e n t   n a m e = " M e d i a S e r v i c e D a t e T a k e n "   m a : i n d e x = " 1 2 "   n i l l a b l e = " t r u e "   m a : d i s p l a y N a m e = " M e d i a S e r v i c e D a t e T a k e n "   m a : h i d d e n = " t r u e "   m a : i n t e r n a l N a m e = " M e d i a S e r v i c e D a t e T a k e n "   m a : r e a d O n l y = " t r u e " >  
 < x s d : s i m p l e T y p e >  
 < x s d : r e s t r i c t i o n   b a s e = " d m s : T e x t " / >  
 < / x s d : s i m p l e T y p e >  
 < / x s d : e l e m e n t >  
 < x s d : e l e m e n t   n a m e = " M e d i a S e r v i c e G e n e r a t i o n T i m e "   m a : i n d e x = " 1 3 "   n i l l a b l e = " t r u e "   m a : d i s p l a y N a m e = " M e d i a S e r v i c e G e n e r a t i o n T i m e "   m a : h i d d e n = " t r u e "   m a : i n t e r n a l N a m e = " M e d i a S e r v i c e G e n e r a t i o n T i m e "   m a : r e a d O n l y = " t r u e " >  
 < x s d : s i m p l e T y p e >  
 < x s d : r e s t r i c t i o n   b a s e = " d m s : T e x t " / >  
 < / x s d : s i m p l e T y p e >  
 < / x s d : e l e m e n t >  
 < x s d : e l e m e n t   n a m e = " M e d i a S e r v i c e E v e n t H a s h C o d e "   m a : i n d e x = " 1 4 "   n i l l a b l e = " t r u e "   m a : d i s p l a y N a m e = " M e d i a S e r v i c e E v e n t H a s h C o d e "   m a : h i d d e n = " t r u e "   m a : i n t e r n a l N a m e = " M e d i a S e r v i c e E v e n t H a s h C o d e "   m a : r e a d O n l y = " t r u e " >  
 < x s d : s i m p l e T y p e >  
 < x s d : r e s t r i c t i o n   b a s e = " d m s : T e x t " / >  
 < / x s d : s i m p l e T y p e >  
 < / x s d : e l e m e n t >  
 < x s d : e l e m e n t   n a m e = " M e d i a S e r v i c e A u t o K e y P o i n t s "   m a : i n d e x = " 1 5 "   n i l l a b l e = " t r u e "   m a : d i s p l a y N a m e = " M e d i a S e r v i c e A u t o K e y P o i n t s "   m a : h i d d e n = " t r u e "   m a : i n t e r n a l N a m e = " M e d i a S e r v i c e A u t o K e y P o i n t s "   m a : r e a d O n l y = " t r u e " >  
 < x s d : s i m p l e T y p e >  
 < x s d : r e s t r i c t i o n   b a s e = " d m s : N o t e " / >  
 < / x s d : s i m p l e T y p e >  
 < / x s d : e l e m e n t >  
 < x s d : e l e m e n t   n a m e = " M e d i a S e r v i c e K e y P o i n t s "   m a : i n d e x = " 1 6 "   n i l l a b l e = " t r u e "   m a : d i s p l a y N a m e = " K e y P o i n t s "   m a : i n t e r n a l N a m e = " M e d i a S e r v i c e K e y P o i n t s "   m a : r e a d O n l y = " t r u e " >  
 < x s d : s i m p l e T y p e >  
 < x s d : r e s t r i c t i o n   b a s e = " d m s : N o t e " >  
 < x s d : m a x L e n g t h   v a l u e = " 2 5 5 " / >  
 < / x s d : r e s t r i c t i o n >  
 < / x s d : s i m p l e T y p e >  
 < / x s d : e l e m e n t >  
 < x s d : e l e m e n t   n a m e = " M e d i a S e r v i c e L o c a t i o n "   m a : i n d e x = " 1 9 "   n i l l a b l e = " t r u e "   m a : d i s p l a y N a m e = " L o c a t i o n "   m a : i n t e r n a l N a m e = " M e d i a S e r v i c e L o c a t i o n "   m a : r e a d O n l y = " t r u e " >  
 < x s d : s i m p l e T y p e >  
 < x s d : r e s t r i c t i o n   b a s e = " d m s : T e x t " / >  
 < / x s d : s i m p l e T y p e >  
 < / x s d : e l e m e n t >  
 < / x s d : s c h e m a >  
 < x s d : s c h e m a   t a r g e t N a m e s p a c e = " f 8 0 a 1 4 1 d - 9 2 c a - 4 d 3 d - 9 3 0 8 - f 7 e 7 b 1 d 4 4 c e 8 "   e l e m e n t F o r m D e f a u l t = " q u a l i f i e d "   x m l n s : x s d = " h t t p : / / w w w . w 3 . o r g / 2 0 0 1 / X M L S c h e m a "   x m l n s : x s = " h t t p : / / w w w . w 3 . o r g / 2 0 0 1 / X M L S c h e m a "   x m l n s : d m s = " h t t p : / / s c h e m a s . m i c r o s o f t . c o m / o f f i c e / 2 0 0 6 / d o c u m e n t M a n a g e m e n t / t y p e s "   x m l n s : p c = " h t t p : / / s c h e m a s . m i c r o s o f t . c o m / o f f i c e / i n f o p a t h / 2 0 0 7 / P a r t n e r C o n t r o l s " >  
 < x s d : i m p o r t   n a m e s p a c e = " h t t p : / / s c h e m a s . m i c r o s o f t . c o m / o f f i c e / 2 0 0 6 / d o c u m e n t M a n a g e m e n t / t y p e s " / >  
 < x s d : i m p o r t   n a m e s p a c e = " h t t p : / / s c h e m a s . m i c r o s o f t . c o m / o f f i c e / i n f o p a t h / 2 0 0 7 / P a r t n e r C o n t r o l s " / >  
 < x s d : e l e m e n t   n a m e = " S h a r e d W i t h U s e r s "   m a : i n d e x = " 1 7 "   n i l l a b l e = " t r u e "   m a : d i s p l a y N a m e = " S h a r e d   W i t h "   m a : i n t e r n a l N a m e = " S h a r e d W i t h U s e r s "   m a : r e a d O n l y = " t r u e " >  
 < x s d : c o m p l e x T y p e >  
 < x s d : c o m p l e x C o n t e n t >  
 < x s d : e x t e n s i o n   b a s e = " d m s : U s e r M u l t i " >  
 < x s d : s e q u e n c e >  
 < x s d : e l e m e n t   n a m e = " U s e r I n f o "   m i n O c c u r s = " 0 "   m a x O c c u r s = " u n b o u n d e d " >  
 < x s d : c o m p l e x T y p e >  
 < x s d : s e q u e n c e >  
 < x s d : e l e m e n t   n a m e = " D i s p l a y N a m e "   t y p e = " x s d : s t r i n g "   m i n O c c u r s = " 0 " / >  
 < x s d : e l e m e n t   n a m e = " A c c o u n t I d "   t y p e = " d m s : U s e r I d "   m i n O c c u r s = " 0 "   n i l l a b l e = " t r u e " / >  
 < x s d : e l e m e n t   n a m e = " A c c o u n t T y p e "   t y p e = " x s d : s t r i n g "   m i n O c c u r s = " 0 " / >  
 < / x s d : s e q u e n c e >  
 < / x s d : c o m p l e x T y p e >  
 < / x s d : e l e m e n t >  
 < / x s d : s e q u e n c e >  
 < / x s d : e x t e n s i o n >  
 < / x s d : c o m p l e x C o n t e n t >  
 < / x s d : c o m p l e x T y p e >  
 < / x s d : e l e m e n t >  
 < x s d : e l e m e n t   n a m e = " S h a r e d W i t h D e t a i l s "   m a : i n d e x = " 1 8 "   n i l l a b l e = " t r u e "   m a : d i s p l a y N a m e = " S h a r e d   W i t h   D e t a i l s "   m a : i n t e r n a l N a m e = " S h a r e d W i t h D e t a i l s "   m a : r e a d O n l y = " t r u e " >  
 < x s d : s i m p l e T y p e >  
 < x s d : r e s t r i c t i o n   b a s e = " d m s : N o t e " >  
 < x s d : m a x L e n g t h   v a l u e = " 2 5 5 " / >  
 < / x s d : r e s t r i c t i o n >  
 < / x s d : s i m p l e T y p e >  
 < / x s d : e l e m e n t >  
 < / x s d : s c h e m a >  
 < x s d : s c h e m a   t a r g e t N a m e s p a c e = " h t t p : / / s c h e m a s . o p e n x m l f o r m a t s . o r g / p a c k a g e / 2 0 0 6 / m e t a d a t a / c o r e - p r o p e r t i e s "   e l e m e n t F o r m D e f a u l t = " q u a l i f i e d "   a t t r i b u t e F o r m D e f a u l t = " u n q u a l i f i e d "   b l o c k D e f a u l t = " # a l l "   x m l n s = " h t t p : / / s c h e m a s . o p e n x m l f o r m a t s . o r g / p a c k a g e / 2 0 0 6 / m e t a d a t a / c o r e - p r o p e r t i e s "   x m l n s : x s d = " h t t p : / / w w w . w 3 . o r g / 2 0 0 1 / X M L S c h e m a "   x m l n s : x s i = " h t t p : / / w w w . w 3 . o r g / 2 0 0 1 / X M L S c h e m a - i n s t a n c e "   x m l n s : d c = " h t t p : / / p u r l . o r g / d c / e l e m e n t s / 1 . 1 / "   x m l n s : d c t e r m s = " h t t p : / / p u r l . o r g / d c / t e r m s / "   x m l n s : o d o c = " h t t p : / / s c h e m a s . m i c r o s o f t . c o m / i n t e r n a l / o b d " >  
 < x s d : i m p o r t   n a m e s p a c e = " h t t p : / / p u r l . o r g / d c / e l e m e n t s / 1 . 1 / "   s c h e m a L o c a t i o n = " h t t p : / / d u b l i n c o r e . o r g / s c h e m a s / x m l s / q d c / 2 0 0 3 / 0 4 / 0 2 / d c . x s d " / >  
 < x s d : i m p o r t   n a m e s p a c e = " h t t p : / / p u r l . o r g / d c / t e r m s / "   s c h e m a L o c a t i o n = " h t t p : / / d u b l i n c o r e . o r g / s c h e m a s / x m l s / q d c / 2 0 0 3 / 0 4 / 0 2 / d c t e r m s . x s d " / >  
 < x s d : e l e m e n t   n a m e = " c o r e P r o p e r t i e s "   t y p e = " C T _ c o r e P r o p e r t i e s " / >  
 < x s d : c o m p l e x T y p e   n a m e = " C T _ c o r e P r o p e r t i e s " >  
 < x s d : a l l >  
 < x s d : e l e m e n t   r e f = " d c : c r e a t o r "   m i n O c c u r s = " 0 "   m a x O c c u r s = " 1 " / >  
 < x s d : e l e m e n t   r e f = " d c t e r m s : c r e a t e d "   m i n O c c u r s = " 0 "   m a x O c c u r s = " 1 " / >  
 < x s d : e l e m e n t   r e f = " d c : i d e n t i f i e r "   m i n O c c u r s = " 0 "   m a x O c c u r s = " 1 " / >  
 < x s d : e l e m e n t   n a m e = " c o n t e n t T y p e "   m i n O c c u r s = " 0 "   m a x O c c u r s = " 1 "   t y p e = " x s d : s t r i n g "   m a : i n d e x = " 0 "   m a : d i s p l a y N a m e = " C o n t e n t   T y p e " / >  
 < x s d : e l e m e n t   r e f = " d c : t i t l e "   m i n O c c u r s = " 0 "   m a x O c c u r s = " 1 "   m a : i n d e x = " 4 "   m a : d i s p l a y N a m e = " T i t l e " / >  
 < x s d : e l e m e n t   r e f = " d c : s u b j e c t "   m i n O c c u r s = " 0 "   m a x O c c u r s = " 1 " / >  
 < x s d : e l e m e n t   r e f = " d c : d e s c r i p t i o n "   m i n O c c u r s = " 0 "   m a x O c c u r s = " 1 " / >  
 < x s d : e l e m e n t   n a m e = " k e y w o r d s "   m i n O c c u r s = " 0 "   m a x O c c u r s = " 1 "   t y p e = " x s d : s t r i n g " / >  
 < x s d : e l e m e n t   r e f = " d c : l a n g u a g e "   m i n O c c u r s = " 0 "   m a x O c c u r s = " 1 " / >  
 < x s d : e l e m e n t   n a m e = " c a t e g o r y "   m i n O c c u r s = " 0 "   m a x O c c u r s = " 1 "   t y p e = " x s d : s t r i n g " / >  
 < x s d : e l e m e n t   n a m e = " v e r s i o n "   m i n O c c u r s = " 0 "   m a x O c c u r s = " 1 "   t y p e = " x s d : s t r i n g " / >  
 < x s d : e l e m e n t   n a m e = " r e v i s i o n "   m i n O c c u r s = " 0 "   m a x O c c u r s = " 1 "   t y p e = " x s d : s t r i n g " >  
 < x s d : a n n o t a t i o n >  
 < x s d : d o c u m e n t a t i o n >  
                                                 T h i s   v a l u e   i n d i c a t e s   t h e   n u m b e r   o f   s a v e s   o r   r e v i s i o n s .   T h e   a p p l i c a t i o n   i s   r e s p o n s i b l e   f o r   u p d a t i n g   t h i s   v a l u e   a f t e r   e a c h   r e v i s i o n .  
                                         < / x s d : d o c u m e n t a t i o n >  
 < / x s d : a n n o t a t i o n >  
 < / x s d : e l e m e n t >  
 < x s d : e l e m e n t   n a m e = " l a s t M o d i f i e d B y "   m i n O c c u r s = " 0 "   m a x O c c u r s = " 1 "   t y p e = " x s d : s t r i n g " / >  
 < x s d : e l e m e n t   r e f = " d c t e r m s : m o d i f i e d "   m i n O c c u r s = " 0 "   m a x O c c u r s = " 1 " / >  
 < x s d : e l e m e n t   n a m e = " c o n t e n t S t a t u s "   m i n O c c u r s = " 0 "   m a x O c c u r s = " 1 "   t y p e = " x s d : s t r i n g " / >  
 < / x s d : a l l >  
 < / x s d : c o m p l e x T y p e >  
 < / x s d : s c h e m a >  
 < x s : s c h e m a   t a r g e t N a m e s p a c e = " h t t p : / / s c h e m a s . m i c r o s o f t . c o m / o f f i c e / i n f o p a t h / 2 0 0 7 / P a r t n e r C o n t r o l s "   e l e m e n t F o r m D e f a u l t = " q u a l i f i e d "   a t t r i b u t e F o r m D e f a u l t = " u n q u a l i f i e d "   x m l n s : p c = " h t t p : / / s c h e m a s . m i c r o s o f t . c o m / o f f i c e / i n f o p a t h / 2 0 0 7 / P a r t n e r C o n t r o l s "   x m l n s : x s = " h t t p : / / w w w . w 3 . o r g / 2 0 0 1 / X M L S c h e m a " >  
 < x s : e l e m e n t   n a m e = " P e r s o n " >  
 < x s : c o m p l e x T y p e >  
 < x s : s e q u e n c e >  
 < x s : e l e m e n t   r e f = " p c : D i s p l a y N a m e "   m i n O c c u r s = " 0 " > < / x s : e l e m e n t >  
 < x s : e l e m e n t   r e f = " p c : A c c o u n t I d "   m i n O c c u r s = " 0 " > < / x s : e l e m e n t >  
 < x s : e l e m e n t   r e f = " p c : A c c o u n t T y p e "   m i n O c c u r s = " 0 " > < / x s : e l e m e n t >  
 < / x s : s e q u e n c e >  
 < / x s : c o m p l e x T y p e >  
 < / x s : e l e m e n t >  
 < x s : e l e m e n t   n a m e = " D i s p l a y N a m e "   t y p e = " x s : s t r i n g " > < / x s : e l e m e n t >  
 < x s : e l e m e n t   n a m e = " A c c o u n t I d "   t y p e = " x s : s t r i n g " > < / x s : e l e m e n t >  
 < x s : e l e m e n t   n a m e = " A c c o u n t T y p e "   t y p e = " x s : s t r i n g " > < / x s : e l e m e n t >  
 < x s : e l e m e n t   n a m e = " B D C A s s o c i a t e d E n t i t y " >  
 < x s : c o m p l e x T y p e >  
 < x s : s e q u e n c e >  
 < x s : e l e m e n t   r e f = " p c : B D C E n t i t y "   m i n O c c u r s = " 0 "   m a x O c c u r s = " u n b o u n d e d " > < / x s : e l e m e n t >  
 < / x s : s e q u e n c e >  
 < x s : a t t r i b u t e   r e f = " p c : E n t i t y N a m e s p a c e " > < / x s : a t t r i b u t e >  
 < x s : a t t r i b u t e   r e f = " p c : E n t i t y N a m e " > < / x s : a t t r i b u t e >  
 < x s : a t t r i b u t e   r e f = " p c : S y s t e m I n s t a n c e N a m e " > < / x s : a t t r i b u t e >  
 < x s : a t t r i b u t e   r e f = " p c : A s s o c i a t i o n N a m e " > < / x s : a t t r i b u t e >  
 < / x s : c o m p l e x T y p e >  
 < / x s : e l e m e n t >  
 < x s : a t t r i b u t e   n a m e = " E n t i t y N a m e s p a c e "   t y p e = " x s : s t r i n g " > < / x s : a t t r i b u t e >  
 < x s : a t t r i b u t e   n a m e = " E n t i t y N a m e "   t y p e = " x s : s t r i n g " > < / x s : a t t r i b u t e >  
 < x s : a t t r i b u t e   n a m e = " S y s t e m I n s t a n c e N a m e "   t y p e = " x s : s t r i n g " > < / x s : a t t r i b u t e >  
 < x s : a t t r i b u t e   n a m e = " A s s o c i a t i o n N a m e "   t y p e = " x s : s t r i n g " > < / x s : a t t r i b u t e >  
 < x s : e l e m e n t   n a m e = " B D C E n t i t y " >  
 < x s : c o m p l e x T y p e >  
 < x s : s e q u e n c e >  
 < x s : e l e m e n t   r e f = " p c : E n t i t y D i s p l a y N a m e "   m i n O c c u r s = " 0 " > < / x s : e l e m e n t >  
 < x s : e l e m e n t   r e f = " p c : E n t i t y I n s t a n c e R e f e r e n c e "   m i n O c c u r s = " 0 " > < / x s : e l e m e n t >  
 < x s : e l e m e n t   r e f = " p c : E n t i t y I d 1 "   m i n O c c u r s = " 0 " > < / x s : e l e m e n t >  
 < x s : e l e m e n t   r e f = " p c : E n t i t y I d 2 "   m i n O c c u r s = " 0 " > < / x s : e l e m e n t >  
 < x s : e l e m e n t   r e f = " p c : E n t i t y I d 3 "   m i n O c c u r s = " 0 " > < / x s : e l e m e n t >  
 < x s : e l e m e n t   r e f = " p c : E n t i t y I d 4 "   m i n O c c u r s = " 0 " > < / x s : e l e m e n t >  
 < x s : e l e m e n t   r e f = " p c : E n t i t y I d 5 "   m i n O c c u r s = " 0 " > < / x s : e l e m e n t >  
 < / x s : s e q u e n c e >  
 < / x s : c o m p l e x T y p e >  
 < / x s : e l e m e n t >  
 < x s : e l e m e n t   n a m e = " E n t i t y D i s p l a y N a m e "   t y p e = " x s : s t r i n g " > < / x s : e l e m e n t >  
 < x s : e l e m e n t   n a m e = " E n t i t y I n s t a n c e R e f e r e n c e "   t y p e = " x s : s t r i n g " > < / x s : e l e m e n t >  
 < x s : e l e m e n t   n a m e = " E n t i t y I d 1 "   t y p e = " x s : s t r i n g " > < / x s : e l e m e n t >  
 < x s : e l e m e n t   n a m e = " E n t i t y I d 2 "   t y p e = " x s : s t r i n g " > < / x s : e l e m e n t >  
 < x s : e l e m e n t   n a m e = " E n t i t y I d 3 "   t y p e = " x s : s t r i n g " > < / x s : e l e m e n t >  
 < x s : e l e m e n t   n a m e = " E n t i t y I d 4 "   t y p e = " x s : s t r i n g " > < / x s : e l e m e n t >  
 < x s : e l e m e n t   n a m e = " E n t i t y I d 5 "   t y p e = " x s : s t r i n g " > < / x s : e l e m e n t >  
 < x s : e l e m e n t   n a m e = " T e r m s " >  
 < x s : c o m p l e x T y p e >  
 < x s : s e q u e n c e >  
 < x s : e l e m e n t   r e f = " p c : T e r m I n f o "   m i n O c c u r s = " 0 "   m a x O c c u r s = " u n b o u n d e d " > < / x s : e l e m e n t >  
 < / x s : s e q u e n c e >  
 < / x s : c o m p l e x T y p e >  
 < / x s : e l e m e n t >  
 < x s : e l e m e n t   n a m e = " T e r m I n f o " >  
 < x s : c o m p l e x T y p e >  
 < x s : s e q u e n c e >  
 < x s : e l e m e n t   r e f = " p c : T e r m N a m e "   m i n O c c u r s = " 0 " > < / x s : e l e m e n t >  
 < x s : e l e m e n t   r e f = " p c : T e r m I d "   m i n O c c u r s = " 0 " > < / x s : e l e m e n t >  
 < / x s : s e q u e n c e >  
 < / x s : c o m p l e x T y p e >  
 < / x s : e l e m e n t >  
 < x s : e l e m e n t   n a m e = " T e r m N a m e "   t y p e = " x s : s t r i n g " > < / x s : e l e m e n t >  
 < x s : e l e m e n t   n a m e = " T e r m I d "   t y p e = " x s : s t r i n g " > < / x s : e l e m e n t >  
 < / x s : s c h e m a >  
 < / c t : c o n t e n t T y p e S c h e m a > 
</file>

<file path=customXml/item4.xml>��< ? x m l   v e r s i o n = " 1 . 0 " ? > < p : p r o p e r t i e s   x m l n s : p = " h t t p : / / s c h e m a s . m i c r o s o f t . c o m / o f f i c e / 2 0 0 6 / m e t a d a t a / p r o p e r t i e s "   x m l n s : x s i = " h t t p : / / w w w . w 3 . o r g / 2 0 0 1 / X M L S c h e m a - i n s t a n c e "   x m l n s : p c = " h t t p : / / s c h e m a s . m i c r o s o f t . c o m / o f f i c e / i n f o p a t h / 2 0 0 7 / P a r t n e r C o n t r o l s " > < d o c u m e n t M a n a g e m e n t / > < / p : p r o p e r t i e s > 
</file>

<file path=customXml/itemProps1.xml><?xml version="1.0" encoding="utf-8"?>
<ds:datastoreItem xmlns:ds="http://schemas.openxmlformats.org/officeDocument/2006/customXml" ds:itemID="s:customData">
  <ds:schemaRefs>
    <ds:schemaRef ds:uri="http://www.wps.cn/officeDocument/2013/wpsCustomData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/>
</ds:datastoreItem>
</file>

<file path=customXml/itemProps3.xml><?xml version="1.0" encoding="utf-8"?>
<ds:datastoreItem xmlns:ds="http://schemas.openxmlformats.org/officeDocument/2006/customXml" ds:itemID="{FD840426-F08D-42AC-9846-A20E4AB85A26}">
  <ds:schemaRefs/>
</ds:datastoreItem>
</file>

<file path=customXml/itemProps4.xml><?xml version="1.0" encoding="utf-8"?>
<ds:datastoreItem xmlns:ds="http://schemas.openxmlformats.org/officeDocument/2006/customXml" ds:itemID="{54DA07C5-A406-4A0D-B3E6-3856C94AC7F3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8309</Words>
  <Application>WPS 演示</Application>
  <PresentationFormat>Widescreen</PresentationFormat>
  <Paragraphs>382</Paragraphs>
  <Slides>47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47</vt:i4>
      </vt:variant>
    </vt:vector>
  </HeadingPairs>
  <TitlesOfParts>
    <vt:vector size="66" baseType="lpstr">
      <vt:lpstr>Arial</vt:lpstr>
      <vt:lpstr>宋体</vt:lpstr>
      <vt:lpstr>Wingdings</vt:lpstr>
      <vt:lpstr>Abadi</vt:lpstr>
      <vt:lpstr>Segoe Print</vt:lpstr>
      <vt:lpstr>IBM Plex Mono SemiBold</vt:lpstr>
      <vt:lpstr>Yu Gothic UI Semibold</vt:lpstr>
      <vt:lpstr>Abadi</vt:lpstr>
      <vt:lpstr>SF Pro</vt:lpstr>
      <vt:lpstr>Arial</vt:lpstr>
      <vt:lpstr>IBM Plex Mono Text</vt:lpstr>
      <vt:lpstr>NumberOnly</vt:lpstr>
      <vt:lpstr>Calibri</vt:lpstr>
      <vt:lpstr>微软雅黑</vt:lpstr>
      <vt:lpstr>Arial Unicode MS</vt:lpstr>
      <vt:lpstr>等线</vt:lpstr>
      <vt:lpstr>Calibri Light</vt:lpstr>
      <vt:lpstr>Calibri</vt:lpstr>
      <vt:lpstr>Custom Design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徐伟</cp:lastModifiedBy>
  <cp:revision>200</cp:revision>
  <dcterms:created xsi:type="dcterms:W3CDTF">2021-04-29T18:58:00Z</dcterms:created>
  <dcterms:modified xsi:type="dcterms:W3CDTF">2024-08-16T09:03:46Z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ICV">
    <vt:lpwstr>B2E4B7D13A4F45DC8760697496D08B2A_13</vt:lpwstr>
  </property>
  <property fmtid="{D5CDD505-2E9C-101B-9397-08002B2CF9AE}" pid="4" name="KSOProductBuildVer">
    <vt:lpwstr>2052-12.1.0.17147</vt:lpwstr>
  </property>
</Properties>
</file>